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11"/>
  </p:notesMasterIdLst>
  <p:sldIdLst>
    <p:sldId id="267" r:id="rId2"/>
    <p:sldId id="256" r:id="rId3"/>
    <p:sldId id="257" r:id="rId4"/>
    <p:sldId id="262" r:id="rId5"/>
    <p:sldId id="261" r:id="rId6"/>
    <p:sldId id="259" r:id="rId7"/>
    <p:sldId id="265" r:id="rId8"/>
    <p:sldId id="263" r:id="rId9"/>
    <p:sldId id="269" r:id="rId10"/>
  </p:sldIdLst>
  <p:sldSz cx="12192000" cy="6858000"/>
  <p:notesSz cx="6858000" cy="9144000"/>
  <p:embeddedFontLst>
    <p:embeddedFont>
      <p:font typeface="Roboto Condensed" panose="02000000000000000000" pitchFamily="2" charset="0"/>
      <p:regular r:id="rId12"/>
      <p:bold r:id="rId13"/>
      <p:italic r:id="rId14"/>
      <p:boldItalic r:id="rId15"/>
    </p:embeddedFont>
    <p:embeddedFont>
      <p:font typeface="Roboto Condensed Light" panose="02000000000000000000" pitchFamily="2" charset="0"/>
      <p:regular r:id="rId16"/>
      <p:italic r:id="rId17"/>
    </p:embeddedFont>
    <p:embeddedFont>
      <p:font typeface="VT323" panose="020B0604020202020204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redits" id="{ECED6719-5D1C-3545-83BF-56A5D7C7B674}">
          <p14:sldIdLst/>
        </p14:section>
        <p14:section name="SUMMARY" id="{17AE2ECB-1227-C846-AFA4-82E12710F5D9}">
          <p14:sldIdLst>
            <p14:sldId id="267"/>
          </p14:sldIdLst>
        </p14:section>
        <p14:section name="TITLE" id="{6FDE6873-13C4-8E4B-A782-F234625B1C4B}">
          <p14:sldIdLst>
            <p14:sldId id="256"/>
            <p14:sldId id="257"/>
          </p14:sldIdLst>
        </p14:section>
        <p14:section name="Section 2" id="{2D5738B6-5FE2-F247-817A-D1B762F446FD}">
          <p14:sldIdLst>
            <p14:sldId id="262"/>
          </p14:sldIdLst>
        </p14:section>
        <p14:section name="Section 3" id="{62ACE2EB-2EF0-3A42-924A-6E541E40C9C8}">
          <p14:sldIdLst>
            <p14:sldId id="261"/>
          </p14:sldIdLst>
        </p14:section>
        <p14:section name="Section 4" id="{04BE8C79-407A-CF4C-9C51-491AA38B75B0}">
          <p14:sldIdLst>
            <p14:sldId id="259"/>
          </p14:sldIdLst>
        </p14:section>
        <p14:section name="Section 5" id="{DD2EEF39-9A92-4440-88C3-5461A684ED08}">
          <p14:sldIdLst>
            <p14:sldId id="265"/>
          </p14:sldIdLst>
        </p14:section>
        <p14:section name="Section 6" id="{5F3A618C-81B9-6544-B2F9-BD3F84160E91}">
          <p14:sldIdLst>
            <p14:sldId id="263"/>
            <p14:sldId id="26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0547"/>
    <a:srgbClr val="9999FF"/>
    <a:srgbClr val="CFB2EC"/>
    <a:srgbClr val="0D075D"/>
    <a:srgbClr val="000232"/>
    <a:srgbClr val="77BAFD"/>
    <a:srgbClr val="CBD7EE"/>
    <a:srgbClr val="F2E6FA"/>
    <a:srgbClr val="BACDFF"/>
    <a:srgbClr val="ECD3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279" autoAdjust="0"/>
    <p:restoredTop sz="94719"/>
  </p:normalViewPr>
  <p:slideViewPr>
    <p:cSldViewPr snapToGrid="0">
      <p:cViewPr varScale="1">
        <p:scale>
          <a:sx n="74" d="100"/>
          <a:sy n="74" d="100"/>
        </p:scale>
        <p:origin x="486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CFB2EC">
                <a:alpha val="27843"/>
              </a:srgbClr>
            </a:solidFill>
            <a:ln w="15875">
              <a:solidFill>
                <a:schemeClr val="bg1">
                  <a:alpha val="50000"/>
                </a:schemeClr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bg1"/>
                    </a:solidFill>
                    <a:latin typeface="Roboto Condensed" panose="02000000000000000000" pitchFamily="2" charset="0"/>
                    <a:ea typeface="Roboto Condensed" panose="02000000000000000000" pitchFamily="2" charset="0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3="http://schemas.microsoft.com/office/drawing/2017/03/chart" xmlns:c16="http://schemas.microsoft.com/office/drawing/2014/chart" xmlns:c15="http://schemas.microsoft.com/office/drawing/2012/chart" xmlns:c14="http://schemas.microsoft.com/office/drawing/2007/8/2/chart" xmlns:mc="http://schemas.openxmlformats.org/markup-compatibility/2006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After messaging you</c:v>
                </c:pt>
                <c:pt idx="1">
                  <c:v>After going on 1 date</c:v>
                </c:pt>
                <c:pt idx="2">
                  <c:v>After going on &gt;1 date</c:v>
                </c:pt>
                <c:pt idx="3">
                  <c:v>After meeting your friends</c:v>
                </c:pt>
                <c:pt idx="4">
                  <c:v>After meeting your family</c:v>
                </c:pt>
              </c:strCache>
            </c:strRef>
          </c:cat>
          <c:val>
            <c:numRef>
              <c:f>Sheet1!$B$2:$B$6</c:f>
              <c:numCache>
                <c:formatCode>0%</c:formatCode>
                <c:ptCount val="5"/>
                <c:pt idx="0">
                  <c:v>7.0000000000000007E-2</c:v>
                </c:pt>
                <c:pt idx="1">
                  <c:v>0.28999999999999998</c:v>
                </c:pt>
                <c:pt idx="2">
                  <c:v>0.74</c:v>
                </c:pt>
                <c:pt idx="3">
                  <c:v>0.83</c:v>
                </c:pt>
                <c:pt idx="4">
                  <c:v>0.94</c:v>
                </c:pt>
              </c:numCache>
            </c:numRef>
          </c:val>
          <c:extLst xmlns:c16r3="http://schemas.microsoft.com/office/drawing/2017/03/chart" xmlns:c16="http://schemas.microsoft.com/office/drawing/2014/chart" xmlns:c15="http://schemas.microsoft.com/office/drawing/2012/chart" xmlns:c14="http://schemas.microsoft.com/office/drawing/2007/8/2/chart" xmlns:mc="http://schemas.openxmlformats.org/markup-compatibility/2006">
            <c:ext xmlns:c16="http://schemas.microsoft.com/office/drawing/2014/chart" uri="{C3380CC4-5D6E-409C-BE32-E72D297353CC}">
              <c16:uniqueId val="{00000000-E43F-1D47-97A6-8F48AF9AC85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457444591"/>
        <c:axId val="457425647"/>
      </c:barChart>
      <c:catAx>
        <c:axId val="457444591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+mn-cs"/>
              </a:defRPr>
            </a:pPr>
            <a:endParaRPr lang="en-US"/>
          </a:p>
        </c:txPr>
        <c:crossAx val="457425647"/>
        <c:crosses val="autoZero"/>
        <c:auto val="1"/>
        <c:lblAlgn val="ctr"/>
        <c:lblOffset val="100"/>
        <c:noMultiLvlLbl val="0"/>
      </c:catAx>
      <c:valAx>
        <c:axId val="457425647"/>
        <c:scaling>
          <c:orientation val="minMax"/>
        </c:scaling>
        <c:delete val="1"/>
        <c:axPos val="t"/>
        <c:numFmt formatCode="0%" sourceLinked="1"/>
        <c:majorTickMark val="none"/>
        <c:minorTickMark val="none"/>
        <c:tickLblPos val="nextTo"/>
        <c:crossAx val="45744459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 xmlns:c16r3="http://schemas.microsoft.com/office/drawing/2017/03/chart" xmlns:c16="http://schemas.microsoft.com/office/drawing/2014/chart" xmlns:c15="http://schemas.microsoft.com/office/drawing/2012/chart" xmlns:c14="http://schemas.microsoft.com/office/drawing/2007/8/2/chart" xmlns:mc="http://schemas.openxmlformats.org/markup-compatibility/2006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E57901-4429-5746-9420-1A4415237DD9}" type="datetimeFigureOut">
              <a:rPr lang="en-GB" smtClean="0"/>
              <a:t>20/11/2024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3FBB86-F700-8248-81E3-D5DEED56B9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35505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50937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62262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99182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87067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81862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81603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35535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12012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10" Type="http://schemas.openxmlformats.org/officeDocument/2006/relationships/image" Target="../media/image10.sv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map&#10;&#10;Description automatically generated">
            <a:extLst>
              <a:ext uri="{FF2B5EF4-FFF2-40B4-BE49-F238E27FC236}">
                <a16:creationId xmlns:a16="http://schemas.microsoft.com/office/drawing/2014/main" id="{4C9A3A85-2848-54BB-CB2F-ADC4EC3D3A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36191" b="36191"/>
          <a:stretch/>
        </p:blipFill>
        <p:spPr>
          <a:xfrm>
            <a:off x="0" y="0"/>
            <a:ext cx="12192000" cy="686133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9084813-2328-F128-7EE9-69A7B3AC8A9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36448" y="1155326"/>
            <a:ext cx="7655052" cy="2391424"/>
          </a:xfrm>
        </p:spPr>
        <p:txBody>
          <a:bodyPr wrap="square" anchor="t">
            <a:noAutofit/>
          </a:bodyPr>
          <a:lstStyle>
            <a:lvl1pPr algn="l">
              <a:defRPr sz="16600" spc="300">
                <a:solidFill>
                  <a:schemeClr val="bg1"/>
                </a:solidFill>
                <a:latin typeface="VT323" pitchFamily="49" charset="77"/>
              </a:defRPr>
            </a:lvl1pPr>
          </a:lstStyle>
          <a:p>
            <a:r>
              <a:rPr lang="en-GB" dirty="0"/>
              <a:t>GHOSTING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B8F1AF7-01C4-E666-1BF2-821415CA75D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36448" y="1004703"/>
            <a:ext cx="7655052" cy="341632"/>
          </a:xfrm>
        </p:spPr>
        <p:txBody>
          <a:bodyPr wrap="square" anchor="t">
            <a:spAutoFit/>
          </a:bodyPr>
          <a:lstStyle>
            <a:lvl1pPr marL="0" indent="0" algn="l">
              <a:buNone/>
              <a:defRPr sz="1800" b="1" i="0" spc="300">
                <a:solidFill>
                  <a:schemeClr val="bg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HK" dirty="0">
                <a:effectLst/>
              </a:rPr>
              <a:t>TXT </a:t>
            </a:r>
            <a:r>
              <a:rPr lang="en-HK" dirty="0" err="1">
                <a:effectLst/>
              </a:rPr>
              <a:t>Minisode</a:t>
            </a:r>
            <a:r>
              <a:rPr lang="en-HK" dirty="0">
                <a:effectLst/>
              </a:rPr>
              <a:t> 1: BLUE HOUR themed PowerPoint template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023791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le">
    <p:bg>
      <p:bgPr>
        <a:solidFill>
          <a:srgbClr val="CBD7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7E86B132-3458-B7A0-B77D-8F3BCE148C84}"/>
              </a:ext>
            </a:extLst>
          </p:cNvPr>
          <p:cNvGrpSpPr/>
          <p:nvPr userDrawn="1"/>
        </p:nvGrpSpPr>
        <p:grpSpPr>
          <a:xfrm>
            <a:off x="233549" y="285138"/>
            <a:ext cx="11724901" cy="6287724"/>
            <a:chOff x="467099" y="411658"/>
            <a:chExt cx="11217896" cy="6015832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DD5BC55-A8CC-B318-E42C-7ED67E6AEF94}"/>
                </a:ext>
              </a:extLst>
            </p:cNvPr>
            <p:cNvSpPr/>
            <p:nvPr userDrawn="1"/>
          </p:nvSpPr>
          <p:spPr>
            <a:xfrm rot="10800000">
              <a:off x="467099" y="810704"/>
              <a:ext cx="11217896" cy="5217739"/>
            </a:xfrm>
            <a:prstGeom prst="rect">
              <a:avLst/>
            </a:prstGeom>
            <a:solidFill>
              <a:schemeClr val="accent3"/>
            </a:solidFill>
            <a:ln w="158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084B78B-B802-808B-7026-54CAF89E001E}"/>
                </a:ext>
              </a:extLst>
            </p:cNvPr>
            <p:cNvSpPr/>
            <p:nvPr userDrawn="1"/>
          </p:nvSpPr>
          <p:spPr>
            <a:xfrm>
              <a:off x="467099" y="810703"/>
              <a:ext cx="11217895" cy="433635"/>
            </a:xfrm>
            <a:prstGeom prst="rect">
              <a:avLst/>
            </a:prstGeom>
            <a:solidFill>
              <a:schemeClr val="accent4"/>
            </a:solidFill>
            <a:ln w="158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Round Same-side Corner of Rectangle 10">
              <a:extLst>
                <a:ext uri="{FF2B5EF4-FFF2-40B4-BE49-F238E27FC236}">
                  <a16:creationId xmlns:a16="http://schemas.microsoft.com/office/drawing/2014/main" id="{C3FE4AA8-D035-BB50-0717-5E9E5B5259FA}"/>
                </a:ext>
              </a:extLst>
            </p:cNvPr>
            <p:cNvSpPr/>
            <p:nvPr userDrawn="1"/>
          </p:nvSpPr>
          <p:spPr>
            <a:xfrm flipV="1">
              <a:off x="467099" y="6036281"/>
              <a:ext cx="11217895" cy="391209"/>
            </a:xfrm>
            <a:prstGeom prst="round2SameRect">
              <a:avLst>
                <a:gd name="adj1" fmla="val 26306"/>
                <a:gd name="adj2" fmla="val 0"/>
              </a:avLst>
            </a:prstGeom>
            <a:solidFill>
              <a:schemeClr val="accent5"/>
            </a:solidFill>
            <a:ln w="158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Round Same-side Corner of Rectangle 11">
              <a:extLst>
                <a:ext uri="{FF2B5EF4-FFF2-40B4-BE49-F238E27FC236}">
                  <a16:creationId xmlns:a16="http://schemas.microsoft.com/office/drawing/2014/main" id="{64EE0A88-0091-DB83-C820-45CD7F42903A}"/>
                </a:ext>
              </a:extLst>
            </p:cNvPr>
            <p:cNvSpPr/>
            <p:nvPr userDrawn="1"/>
          </p:nvSpPr>
          <p:spPr>
            <a:xfrm rot="10800000" flipV="1">
              <a:off x="467099" y="411658"/>
              <a:ext cx="3166599" cy="394384"/>
            </a:xfrm>
            <a:custGeom>
              <a:avLst/>
              <a:gdLst>
                <a:gd name="connsiteX0" fmla="*/ 102911 w 3149224"/>
                <a:gd name="connsiteY0" fmla="*/ 0 h 391209"/>
                <a:gd name="connsiteX1" fmla="*/ 3046313 w 3149224"/>
                <a:gd name="connsiteY1" fmla="*/ 0 h 391209"/>
                <a:gd name="connsiteX2" fmla="*/ 3149224 w 3149224"/>
                <a:gd name="connsiteY2" fmla="*/ 102911 h 391209"/>
                <a:gd name="connsiteX3" fmla="*/ 3149224 w 3149224"/>
                <a:gd name="connsiteY3" fmla="*/ 391209 h 391209"/>
                <a:gd name="connsiteX4" fmla="*/ 3149224 w 3149224"/>
                <a:gd name="connsiteY4" fmla="*/ 391209 h 391209"/>
                <a:gd name="connsiteX5" fmla="*/ 0 w 3149224"/>
                <a:gd name="connsiteY5" fmla="*/ 391209 h 391209"/>
                <a:gd name="connsiteX6" fmla="*/ 0 w 3149224"/>
                <a:gd name="connsiteY6" fmla="*/ 391209 h 391209"/>
                <a:gd name="connsiteX7" fmla="*/ 0 w 3149224"/>
                <a:gd name="connsiteY7" fmla="*/ 102911 h 391209"/>
                <a:gd name="connsiteX8" fmla="*/ 102911 w 3149224"/>
                <a:gd name="connsiteY8" fmla="*/ 0 h 391209"/>
                <a:gd name="connsiteX0" fmla="*/ 353736 w 3149224"/>
                <a:gd name="connsiteY0" fmla="*/ 0 h 391209"/>
                <a:gd name="connsiteX1" fmla="*/ 3046313 w 3149224"/>
                <a:gd name="connsiteY1" fmla="*/ 0 h 391209"/>
                <a:gd name="connsiteX2" fmla="*/ 3149224 w 3149224"/>
                <a:gd name="connsiteY2" fmla="*/ 102911 h 391209"/>
                <a:gd name="connsiteX3" fmla="*/ 3149224 w 3149224"/>
                <a:gd name="connsiteY3" fmla="*/ 391209 h 391209"/>
                <a:gd name="connsiteX4" fmla="*/ 3149224 w 3149224"/>
                <a:gd name="connsiteY4" fmla="*/ 391209 h 391209"/>
                <a:gd name="connsiteX5" fmla="*/ 0 w 3149224"/>
                <a:gd name="connsiteY5" fmla="*/ 391209 h 391209"/>
                <a:gd name="connsiteX6" fmla="*/ 0 w 3149224"/>
                <a:gd name="connsiteY6" fmla="*/ 391209 h 391209"/>
                <a:gd name="connsiteX7" fmla="*/ 0 w 3149224"/>
                <a:gd name="connsiteY7" fmla="*/ 102911 h 391209"/>
                <a:gd name="connsiteX8" fmla="*/ 353736 w 3149224"/>
                <a:gd name="connsiteY8" fmla="*/ 0 h 391209"/>
                <a:gd name="connsiteX0" fmla="*/ 353736 w 3149224"/>
                <a:gd name="connsiteY0" fmla="*/ 0 h 391209"/>
                <a:gd name="connsiteX1" fmla="*/ 3046313 w 3149224"/>
                <a:gd name="connsiteY1" fmla="*/ 0 h 391209"/>
                <a:gd name="connsiteX2" fmla="*/ 3149224 w 3149224"/>
                <a:gd name="connsiteY2" fmla="*/ 102911 h 391209"/>
                <a:gd name="connsiteX3" fmla="*/ 3149224 w 3149224"/>
                <a:gd name="connsiteY3" fmla="*/ 391209 h 391209"/>
                <a:gd name="connsiteX4" fmla="*/ 3149224 w 3149224"/>
                <a:gd name="connsiteY4" fmla="*/ 391209 h 391209"/>
                <a:gd name="connsiteX5" fmla="*/ 0 w 3149224"/>
                <a:gd name="connsiteY5" fmla="*/ 391209 h 391209"/>
                <a:gd name="connsiteX6" fmla="*/ 0 w 3149224"/>
                <a:gd name="connsiteY6" fmla="*/ 391209 h 391209"/>
                <a:gd name="connsiteX7" fmla="*/ 276225 w 3149224"/>
                <a:gd name="connsiteY7" fmla="*/ 134661 h 391209"/>
                <a:gd name="connsiteX8" fmla="*/ 353736 w 3149224"/>
                <a:gd name="connsiteY8" fmla="*/ 0 h 391209"/>
                <a:gd name="connsiteX0" fmla="*/ 353736 w 3149224"/>
                <a:gd name="connsiteY0" fmla="*/ 0 h 391209"/>
                <a:gd name="connsiteX1" fmla="*/ 3046313 w 3149224"/>
                <a:gd name="connsiteY1" fmla="*/ 0 h 391209"/>
                <a:gd name="connsiteX2" fmla="*/ 3149224 w 3149224"/>
                <a:gd name="connsiteY2" fmla="*/ 102911 h 391209"/>
                <a:gd name="connsiteX3" fmla="*/ 3149224 w 3149224"/>
                <a:gd name="connsiteY3" fmla="*/ 391209 h 391209"/>
                <a:gd name="connsiteX4" fmla="*/ 3149224 w 3149224"/>
                <a:gd name="connsiteY4" fmla="*/ 391209 h 391209"/>
                <a:gd name="connsiteX5" fmla="*/ 0 w 3149224"/>
                <a:gd name="connsiteY5" fmla="*/ 391209 h 391209"/>
                <a:gd name="connsiteX6" fmla="*/ 0 w 3149224"/>
                <a:gd name="connsiteY6" fmla="*/ 391209 h 391209"/>
                <a:gd name="connsiteX7" fmla="*/ 95250 w 3149224"/>
                <a:gd name="connsiteY7" fmla="*/ 96561 h 391209"/>
                <a:gd name="connsiteX8" fmla="*/ 353736 w 3149224"/>
                <a:gd name="connsiteY8" fmla="*/ 0 h 391209"/>
                <a:gd name="connsiteX0" fmla="*/ 353736 w 3149224"/>
                <a:gd name="connsiteY0" fmla="*/ 0 h 394384"/>
                <a:gd name="connsiteX1" fmla="*/ 3046313 w 3149224"/>
                <a:gd name="connsiteY1" fmla="*/ 0 h 394384"/>
                <a:gd name="connsiteX2" fmla="*/ 3149224 w 3149224"/>
                <a:gd name="connsiteY2" fmla="*/ 102911 h 394384"/>
                <a:gd name="connsiteX3" fmla="*/ 3149224 w 3149224"/>
                <a:gd name="connsiteY3" fmla="*/ 391209 h 394384"/>
                <a:gd name="connsiteX4" fmla="*/ 3149224 w 3149224"/>
                <a:gd name="connsiteY4" fmla="*/ 391209 h 394384"/>
                <a:gd name="connsiteX5" fmla="*/ 0 w 3149224"/>
                <a:gd name="connsiteY5" fmla="*/ 391209 h 394384"/>
                <a:gd name="connsiteX6" fmla="*/ 22225 w 3149224"/>
                <a:gd name="connsiteY6" fmla="*/ 394384 h 394384"/>
                <a:gd name="connsiteX7" fmla="*/ 95250 w 3149224"/>
                <a:gd name="connsiteY7" fmla="*/ 96561 h 394384"/>
                <a:gd name="connsiteX8" fmla="*/ 353736 w 3149224"/>
                <a:gd name="connsiteY8" fmla="*/ 0 h 394384"/>
                <a:gd name="connsiteX0" fmla="*/ 353736 w 3149224"/>
                <a:gd name="connsiteY0" fmla="*/ 0 h 394384"/>
                <a:gd name="connsiteX1" fmla="*/ 3046313 w 3149224"/>
                <a:gd name="connsiteY1" fmla="*/ 0 h 394384"/>
                <a:gd name="connsiteX2" fmla="*/ 3149224 w 3149224"/>
                <a:gd name="connsiteY2" fmla="*/ 102911 h 394384"/>
                <a:gd name="connsiteX3" fmla="*/ 3149224 w 3149224"/>
                <a:gd name="connsiteY3" fmla="*/ 391209 h 394384"/>
                <a:gd name="connsiteX4" fmla="*/ 3149224 w 3149224"/>
                <a:gd name="connsiteY4" fmla="*/ 391209 h 394384"/>
                <a:gd name="connsiteX5" fmla="*/ 0 w 3149224"/>
                <a:gd name="connsiteY5" fmla="*/ 391209 h 394384"/>
                <a:gd name="connsiteX6" fmla="*/ 22225 w 3149224"/>
                <a:gd name="connsiteY6" fmla="*/ 394384 h 394384"/>
                <a:gd name="connsiteX7" fmla="*/ 88900 w 3149224"/>
                <a:gd name="connsiteY7" fmla="*/ 118786 h 394384"/>
                <a:gd name="connsiteX8" fmla="*/ 353736 w 3149224"/>
                <a:gd name="connsiteY8" fmla="*/ 0 h 394384"/>
                <a:gd name="connsiteX0" fmla="*/ 207686 w 3149224"/>
                <a:gd name="connsiteY0" fmla="*/ 6350 h 394384"/>
                <a:gd name="connsiteX1" fmla="*/ 3046313 w 3149224"/>
                <a:gd name="connsiteY1" fmla="*/ 0 h 394384"/>
                <a:gd name="connsiteX2" fmla="*/ 3149224 w 3149224"/>
                <a:gd name="connsiteY2" fmla="*/ 102911 h 394384"/>
                <a:gd name="connsiteX3" fmla="*/ 3149224 w 3149224"/>
                <a:gd name="connsiteY3" fmla="*/ 391209 h 394384"/>
                <a:gd name="connsiteX4" fmla="*/ 3149224 w 3149224"/>
                <a:gd name="connsiteY4" fmla="*/ 391209 h 394384"/>
                <a:gd name="connsiteX5" fmla="*/ 0 w 3149224"/>
                <a:gd name="connsiteY5" fmla="*/ 391209 h 394384"/>
                <a:gd name="connsiteX6" fmla="*/ 22225 w 3149224"/>
                <a:gd name="connsiteY6" fmla="*/ 394384 h 394384"/>
                <a:gd name="connsiteX7" fmla="*/ 88900 w 3149224"/>
                <a:gd name="connsiteY7" fmla="*/ 118786 h 394384"/>
                <a:gd name="connsiteX8" fmla="*/ 207686 w 3149224"/>
                <a:gd name="connsiteY8" fmla="*/ 6350 h 394384"/>
                <a:gd name="connsiteX0" fmla="*/ 229911 w 3149224"/>
                <a:gd name="connsiteY0" fmla="*/ 9525 h 394384"/>
                <a:gd name="connsiteX1" fmla="*/ 3046313 w 3149224"/>
                <a:gd name="connsiteY1" fmla="*/ 0 h 394384"/>
                <a:gd name="connsiteX2" fmla="*/ 3149224 w 3149224"/>
                <a:gd name="connsiteY2" fmla="*/ 102911 h 394384"/>
                <a:gd name="connsiteX3" fmla="*/ 3149224 w 3149224"/>
                <a:gd name="connsiteY3" fmla="*/ 391209 h 394384"/>
                <a:gd name="connsiteX4" fmla="*/ 3149224 w 3149224"/>
                <a:gd name="connsiteY4" fmla="*/ 391209 h 394384"/>
                <a:gd name="connsiteX5" fmla="*/ 0 w 3149224"/>
                <a:gd name="connsiteY5" fmla="*/ 391209 h 394384"/>
                <a:gd name="connsiteX6" fmla="*/ 22225 w 3149224"/>
                <a:gd name="connsiteY6" fmla="*/ 394384 h 394384"/>
                <a:gd name="connsiteX7" fmla="*/ 88900 w 3149224"/>
                <a:gd name="connsiteY7" fmla="*/ 118786 h 394384"/>
                <a:gd name="connsiteX8" fmla="*/ 229911 w 3149224"/>
                <a:gd name="connsiteY8" fmla="*/ 9525 h 394384"/>
                <a:gd name="connsiteX0" fmla="*/ 229911 w 3149224"/>
                <a:gd name="connsiteY0" fmla="*/ 9525 h 394384"/>
                <a:gd name="connsiteX1" fmla="*/ 3046313 w 3149224"/>
                <a:gd name="connsiteY1" fmla="*/ 0 h 394384"/>
                <a:gd name="connsiteX2" fmla="*/ 3149224 w 3149224"/>
                <a:gd name="connsiteY2" fmla="*/ 102911 h 394384"/>
                <a:gd name="connsiteX3" fmla="*/ 3149224 w 3149224"/>
                <a:gd name="connsiteY3" fmla="*/ 391209 h 394384"/>
                <a:gd name="connsiteX4" fmla="*/ 3149224 w 3149224"/>
                <a:gd name="connsiteY4" fmla="*/ 391209 h 394384"/>
                <a:gd name="connsiteX5" fmla="*/ 0 w 3149224"/>
                <a:gd name="connsiteY5" fmla="*/ 391209 h 394384"/>
                <a:gd name="connsiteX6" fmla="*/ 22225 w 3149224"/>
                <a:gd name="connsiteY6" fmla="*/ 394384 h 394384"/>
                <a:gd name="connsiteX7" fmla="*/ 88900 w 3149224"/>
                <a:gd name="connsiteY7" fmla="*/ 118786 h 394384"/>
                <a:gd name="connsiteX8" fmla="*/ 229911 w 3149224"/>
                <a:gd name="connsiteY8" fmla="*/ 9525 h 394384"/>
                <a:gd name="connsiteX0" fmla="*/ 255311 w 3149224"/>
                <a:gd name="connsiteY0" fmla="*/ 12700 h 394384"/>
                <a:gd name="connsiteX1" fmla="*/ 3046313 w 3149224"/>
                <a:gd name="connsiteY1" fmla="*/ 0 h 394384"/>
                <a:gd name="connsiteX2" fmla="*/ 3149224 w 3149224"/>
                <a:gd name="connsiteY2" fmla="*/ 102911 h 394384"/>
                <a:gd name="connsiteX3" fmla="*/ 3149224 w 3149224"/>
                <a:gd name="connsiteY3" fmla="*/ 391209 h 394384"/>
                <a:gd name="connsiteX4" fmla="*/ 3149224 w 3149224"/>
                <a:gd name="connsiteY4" fmla="*/ 391209 h 394384"/>
                <a:gd name="connsiteX5" fmla="*/ 0 w 3149224"/>
                <a:gd name="connsiteY5" fmla="*/ 391209 h 394384"/>
                <a:gd name="connsiteX6" fmla="*/ 22225 w 3149224"/>
                <a:gd name="connsiteY6" fmla="*/ 394384 h 394384"/>
                <a:gd name="connsiteX7" fmla="*/ 88900 w 3149224"/>
                <a:gd name="connsiteY7" fmla="*/ 118786 h 394384"/>
                <a:gd name="connsiteX8" fmla="*/ 255311 w 3149224"/>
                <a:gd name="connsiteY8" fmla="*/ 12700 h 394384"/>
                <a:gd name="connsiteX0" fmla="*/ 182286 w 3149224"/>
                <a:gd name="connsiteY0" fmla="*/ 12700 h 394384"/>
                <a:gd name="connsiteX1" fmla="*/ 3046313 w 3149224"/>
                <a:gd name="connsiteY1" fmla="*/ 0 h 394384"/>
                <a:gd name="connsiteX2" fmla="*/ 3149224 w 3149224"/>
                <a:gd name="connsiteY2" fmla="*/ 102911 h 394384"/>
                <a:gd name="connsiteX3" fmla="*/ 3149224 w 3149224"/>
                <a:gd name="connsiteY3" fmla="*/ 391209 h 394384"/>
                <a:gd name="connsiteX4" fmla="*/ 3149224 w 3149224"/>
                <a:gd name="connsiteY4" fmla="*/ 391209 h 394384"/>
                <a:gd name="connsiteX5" fmla="*/ 0 w 3149224"/>
                <a:gd name="connsiteY5" fmla="*/ 391209 h 394384"/>
                <a:gd name="connsiteX6" fmla="*/ 22225 w 3149224"/>
                <a:gd name="connsiteY6" fmla="*/ 394384 h 394384"/>
                <a:gd name="connsiteX7" fmla="*/ 88900 w 3149224"/>
                <a:gd name="connsiteY7" fmla="*/ 118786 h 394384"/>
                <a:gd name="connsiteX8" fmla="*/ 182286 w 3149224"/>
                <a:gd name="connsiteY8" fmla="*/ 12700 h 394384"/>
                <a:gd name="connsiteX0" fmla="*/ 182286 w 3149224"/>
                <a:gd name="connsiteY0" fmla="*/ 12700 h 394384"/>
                <a:gd name="connsiteX1" fmla="*/ 3046313 w 3149224"/>
                <a:gd name="connsiteY1" fmla="*/ 0 h 394384"/>
                <a:gd name="connsiteX2" fmla="*/ 3149224 w 3149224"/>
                <a:gd name="connsiteY2" fmla="*/ 102911 h 394384"/>
                <a:gd name="connsiteX3" fmla="*/ 3149224 w 3149224"/>
                <a:gd name="connsiteY3" fmla="*/ 391209 h 394384"/>
                <a:gd name="connsiteX4" fmla="*/ 3149224 w 3149224"/>
                <a:gd name="connsiteY4" fmla="*/ 391209 h 394384"/>
                <a:gd name="connsiteX5" fmla="*/ 0 w 3149224"/>
                <a:gd name="connsiteY5" fmla="*/ 391209 h 394384"/>
                <a:gd name="connsiteX6" fmla="*/ 22225 w 3149224"/>
                <a:gd name="connsiteY6" fmla="*/ 394384 h 394384"/>
                <a:gd name="connsiteX7" fmla="*/ 73025 w 3149224"/>
                <a:gd name="connsiteY7" fmla="*/ 137836 h 394384"/>
                <a:gd name="connsiteX8" fmla="*/ 182286 w 3149224"/>
                <a:gd name="connsiteY8" fmla="*/ 12700 h 394384"/>
                <a:gd name="connsiteX0" fmla="*/ 160061 w 3126999"/>
                <a:gd name="connsiteY0" fmla="*/ 12700 h 394384"/>
                <a:gd name="connsiteX1" fmla="*/ 3024088 w 3126999"/>
                <a:gd name="connsiteY1" fmla="*/ 0 h 394384"/>
                <a:gd name="connsiteX2" fmla="*/ 3126999 w 3126999"/>
                <a:gd name="connsiteY2" fmla="*/ 102911 h 394384"/>
                <a:gd name="connsiteX3" fmla="*/ 3126999 w 3126999"/>
                <a:gd name="connsiteY3" fmla="*/ 391209 h 394384"/>
                <a:gd name="connsiteX4" fmla="*/ 3126999 w 3126999"/>
                <a:gd name="connsiteY4" fmla="*/ 391209 h 394384"/>
                <a:gd name="connsiteX5" fmla="*/ 6350 w 3126999"/>
                <a:gd name="connsiteY5" fmla="*/ 391209 h 394384"/>
                <a:gd name="connsiteX6" fmla="*/ 0 w 3126999"/>
                <a:gd name="connsiteY6" fmla="*/ 394384 h 394384"/>
                <a:gd name="connsiteX7" fmla="*/ 50800 w 3126999"/>
                <a:gd name="connsiteY7" fmla="*/ 137836 h 394384"/>
                <a:gd name="connsiteX8" fmla="*/ 160061 w 3126999"/>
                <a:gd name="connsiteY8" fmla="*/ 12700 h 394384"/>
                <a:gd name="connsiteX0" fmla="*/ 207686 w 3126999"/>
                <a:gd name="connsiteY0" fmla="*/ 15875 h 394384"/>
                <a:gd name="connsiteX1" fmla="*/ 3024088 w 3126999"/>
                <a:gd name="connsiteY1" fmla="*/ 0 h 394384"/>
                <a:gd name="connsiteX2" fmla="*/ 3126999 w 3126999"/>
                <a:gd name="connsiteY2" fmla="*/ 102911 h 394384"/>
                <a:gd name="connsiteX3" fmla="*/ 3126999 w 3126999"/>
                <a:gd name="connsiteY3" fmla="*/ 391209 h 394384"/>
                <a:gd name="connsiteX4" fmla="*/ 3126999 w 3126999"/>
                <a:gd name="connsiteY4" fmla="*/ 391209 h 394384"/>
                <a:gd name="connsiteX5" fmla="*/ 6350 w 3126999"/>
                <a:gd name="connsiteY5" fmla="*/ 391209 h 394384"/>
                <a:gd name="connsiteX6" fmla="*/ 0 w 3126999"/>
                <a:gd name="connsiteY6" fmla="*/ 394384 h 394384"/>
                <a:gd name="connsiteX7" fmla="*/ 50800 w 3126999"/>
                <a:gd name="connsiteY7" fmla="*/ 137836 h 394384"/>
                <a:gd name="connsiteX8" fmla="*/ 207686 w 3126999"/>
                <a:gd name="connsiteY8" fmla="*/ 15875 h 394384"/>
                <a:gd name="connsiteX0" fmla="*/ 182286 w 3126999"/>
                <a:gd name="connsiteY0" fmla="*/ 19050 h 394384"/>
                <a:gd name="connsiteX1" fmla="*/ 3024088 w 3126999"/>
                <a:gd name="connsiteY1" fmla="*/ 0 h 394384"/>
                <a:gd name="connsiteX2" fmla="*/ 3126999 w 3126999"/>
                <a:gd name="connsiteY2" fmla="*/ 102911 h 394384"/>
                <a:gd name="connsiteX3" fmla="*/ 3126999 w 3126999"/>
                <a:gd name="connsiteY3" fmla="*/ 391209 h 394384"/>
                <a:gd name="connsiteX4" fmla="*/ 3126999 w 3126999"/>
                <a:gd name="connsiteY4" fmla="*/ 391209 h 394384"/>
                <a:gd name="connsiteX5" fmla="*/ 6350 w 3126999"/>
                <a:gd name="connsiteY5" fmla="*/ 391209 h 394384"/>
                <a:gd name="connsiteX6" fmla="*/ 0 w 3126999"/>
                <a:gd name="connsiteY6" fmla="*/ 394384 h 394384"/>
                <a:gd name="connsiteX7" fmla="*/ 50800 w 3126999"/>
                <a:gd name="connsiteY7" fmla="*/ 137836 h 394384"/>
                <a:gd name="connsiteX8" fmla="*/ 182286 w 3126999"/>
                <a:gd name="connsiteY8" fmla="*/ 19050 h 394384"/>
                <a:gd name="connsiteX0" fmla="*/ 182286 w 3126999"/>
                <a:gd name="connsiteY0" fmla="*/ 19050 h 394384"/>
                <a:gd name="connsiteX1" fmla="*/ 3024088 w 3126999"/>
                <a:gd name="connsiteY1" fmla="*/ 0 h 394384"/>
                <a:gd name="connsiteX2" fmla="*/ 3126999 w 3126999"/>
                <a:gd name="connsiteY2" fmla="*/ 102911 h 394384"/>
                <a:gd name="connsiteX3" fmla="*/ 3126999 w 3126999"/>
                <a:gd name="connsiteY3" fmla="*/ 391209 h 394384"/>
                <a:gd name="connsiteX4" fmla="*/ 3126999 w 3126999"/>
                <a:gd name="connsiteY4" fmla="*/ 391209 h 394384"/>
                <a:gd name="connsiteX5" fmla="*/ 6350 w 3126999"/>
                <a:gd name="connsiteY5" fmla="*/ 391209 h 394384"/>
                <a:gd name="connsiteX6" fmla="*/ 0 w 3126999"/>
                <a:gd name="connsiteY6" fmla="*/ 394384 h 394384"/>
                <a:gd name="connsiteX7" fmla="*/ 50800 w 3126999"/>
                <a:gd name="connsiteY7" fmla="*/ 137836 h 394384"/>
                <a:gd name="connsiteX8" fmla="*/ 182286 w 3126999"/>
                <a:gd name="connsiteY8" fmla="*/ 19050 h 394384"/>
                <a:gd name="connsiteX0" fmla="*/ 221886 w 3166599"/>
                <a:gd name="connsiteY0" fmla="*/ 19050 h 394384"/>
                <a:gd name="connsiteX1" fmla="*/ 3063688 w 3166599"/>
                <a:gd name="connsiteY1" fmla="*/ 0 h 394384"/>
                <a:gd name="connsiteX2" fmla="*/ 3166599 w 3166599"/>
                <a:gd name="connsiteY2" fmla="*/ 102911 h 394384"/>
                <a:gd name="connsiteX3" fmla="*/ 3166599 w 3166599"/>
                <a:gd name="connsiteY3" fmla="*/ 391209 h 394384"/>
                <a:gd name="connsiteX4" fmla="*/ 3166599 w 3166599"/>
                <a:gd name="connsiteY4" fmla="*/ 391209 h 394384"/>
                <a:gd name="connsiteX5" fmla="*/ 45950 w 3166599"/>
                <a:gd name="connsiteY5" fmla="*/ 391209 h 394384"/>
                <a:gd name="connsiteX6" fmla="*/ 0 w 3166599"/>
                <a:gd name="connsiteY6" fmla="*/ 394384 h 394384"/>
                <a:gd name="connsiteX7" fmla="*/ 90400 w 3166599"/>
                <a:gd name="connsiteY7" fmla="*/ 137836 h 394384"/>
                <a:gd name="connsiteX8" fmla="*/ 221886 w 3166599"/>
                <a:gd name="connsiteY8" fmla="*/ 19050 h 394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66599" h="394384">
                  <a:moveTo>
                    <a:pt x="221886" y="19050"/>
                  </a:moveTo>
                  <a:lnTo>
                    <a:pt x="3063688" y="0"/>
                  </a:lnTo>
                  <a:cubicBezTo>
                    <a:pt x="3120524" y="0"/>
                    <a:pt x="3166599" y="46075"/>
                    <a:pt x="3166599" y="102911"/>
                  </a:cubicBezTo>
                  <a:lnTo>
                    <a:pt x="3166599" y="391209"/>
                  </a:lnTo>
                  <a:lnTo>
                    <a:pt x="3166599" y="391209"/>
                  </a:lnTo>
                  <a:lnTo>
                    <a:pt x="45950" y="391209"/>
                  </a:lnTo>
                  <a:lnTo>
                    <a:pt x="0" y="394384"/>
                  </a:lnTo>
                  <a:lnTo>
                    <a:pt x="90400" y="137836"/>
                  </a:lnTo>
                  <a:cubicBezTo>
                    <a:pt x="112625" y="65125"/>
                    <a:pt x="165050" y="19050"/>
                    <a:pt x="221886" y="19050"/>
                  </a:cubicBezTo>
                  <a:close/>
                </a:path>
              </a:pathLst>
            </a:custGeom>
            <a:solidFill>
              <a:schemeClr val="accent5"/>
            </a:solidFill>
            <a:ln w="158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131F452B-FA63-35E2-C19A-68A22F8BD40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99207" y="913220"/>
              <a:ext cx="228600" cy="228600"/>
            </a:xfrm>
            <a:prstGeom prst="rect">
              <a:avLst/>
            </a:prstGeom>
          </p:spPr>
        </p:pic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3D4EADFD-C5D9-3422-4890-020A243CC8F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7887" y="913220"/>
              <a:ext cx="228600" cy="228600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1D2B6FA-E13D-645F-B283-EE0D76DADEEA}"/>
                </a:ext>
              </a:extLst>
            </p:cNvPr>
            <p:cNvSpPr/>
            <p:nvPr userDrawn="1"/>
          </p:nvSpPr>
          <p:spPr>
            <a:xfrm>
              <a:off x="1288473" y="933058"/>
              <a:ext cx="5465618" cy="18892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4DB81D50-84A2-ABD2-1549-86AA04E2AA0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5400000">
              <a:off x="6504709" y="923389"/>
              <a:ext cx="207818" cy="207818"/>
            </a:xfrm>
            <a:prstGeom prst="rect">
              <a:avLst/>
            </a:prstGeom>
          </p:spPr>
        </p:pic>
        <p:sp>
          <p:nvSpPr>
            <p:cNvPr id="55" name="Graphic 21">
              <a:extLst>
                <a:ext uri="{FF2B5EF4-FFF2-40B4-BE49-F238E27FC236}">
                  <a16:creationId xmlns:a16="http://schemas.microsoft.com/office/drawing/2014/main" id="{2B1686D5-03FC-B2D3-A5AF-F88FF096FE98}"/>
                </a:ext>
              </a:extLst>
            </p:cNvPr>
            <p:cNvSpPr/>
            <p:nvPr/>
          </p:nvSpPr>
          <p:spPr>
            <a:xfrm>
              <a:off x="3265343" y="552566"/>
              <a:ext cx="133350" cy="133350"/>
            </a:xfrm>
            <a:custGeom>
              <a:avLst/>
              <a:gdLst>
                <a:gd name="connsiteX0" fmla="*/ 0 w 133350"/>
                <a:gd name="connsiteY0" fmla="*/ 0 h 133350"/>
                <a:gd name="connsiteX1" fmla="*/ 19050 w 133350"/>
                <a:gd name="connsiteY1" fmla="*/ 0 h 133350"/>
                <a:gd name="connsiteX2" fmla="*/ 19050 w 133350"/>
                <a:gd name="connsiteY2" fmla="*/ 19050 h 133350"/>
                <a:gd name="connsiteX3" fmla="*/ 0 w 133350"/>
                <a:gd name="connsiteY3" fmla="*/ 19050 h 133350"/>
                <a:gd name="connsiteX4" fmla="*/ 0 w 133350"/>
                <a:gd name="connsiteY4" fmla="*/ 0 h 133350"/>
                <a:gd name="connsiteX5" fmla="*/ 38100 w 133350"/>
                <a:gd name="connsiteY5" fmla="*/ 38100 h 133350"/>
                <a:gd name="connsiteX6" fmla="*/ 19050 w 133350"/>
                <a:gd name="connsiteY6" fmla="*/ 38100 h 133350"/>
                <a:gd name="connsiteX7" fmla="*/ 19050 w 133350"/>
                <a:gd name="connsiteY7" fmla="*/ 19050 h 133350"/>
                <a:gd name="connsiteX8" fmla="*/ 38100 w 133350"/>
                <a:gd name="connsiteY8" fmla="*/ 19050 h 133350"/>
                <a:gd name="connsiteX9" fmla="*/ 38100 w 133350"/>
                <a:gd name="connsiteY9" fmla="*/ 38100 h 133350"/>
                <a:gd name="connsiteX10" fmla="*/ 57150 w 133350"/>
                <a:gd name="connsiteY10" fmla="*/ 57150 h 133350"/>
                <a:gd name="connsiteX11" fmla="*/ 38100 w 133350"/>
                <a:gd name="connsiteY11" fmla="*/ 57150 h 133350"/>
                <a:gd name="connsiteX12" fmla="*/ 38100 w 133350"/>
                <a:gd name="connsiteY12" fmla="*/ 38100 h 133350"/>
                <a:gd name="connsiteX13" fmla="*/ 57150 w 133350"/>
                <a:gd name="connsiteY13" fmla="*/ 38100 h 133350"/>
                <a:gd name="connsiteX14" fmla="*/ 57150 w 133350"/>
                <a:gd name="connsiteY14" fmla="*/ 57150 h 133350"/>
                <a:gd name="connsiteX15" fmla="*/ 76200 w 133350"/>
                <a:gd name="connsiteY15" fmla="*/ 57150 h 133350"/>
                <a:gd name="connsiteX16" fmla="*/ 57150 w 133350"/>
                <a:gd name="connsiteY16" fmla="*/ 57150 h 133350"/>
                <a:gd name="connsiteX17" fmla="*/ 57150 w 133350"/>
                <a:gd name="connsiteY17" fmla="*/ 76200 h 133350"/>
                <a:gd name="connsiteX18" fmla="*/ 38100 w 133350"/>
                <a:gd name="connsiteY18" fmla="*/ 76200 h 133350"/>
                <a:gd name="connsiteX19" fmla="*/ 38100 w 133350"/>
                <a:gd name="connsiteY19" fmla="*/ 95250 h 133350"/>
                <a:gd name="connsiteX20" fmla="*/ 19050 w 133350"/>
                <a:gd name="connsiteY20" fmla="*/ 95250 h 133350"/>
                <a:gd name="connsiteX21" fmla="*/ 19050 w 133350"/>
                <a:gd name="connsiteY21" fmla="*/ 114300 h 133350"/>
                <a:gd name="connsiteX22" fmla="*/ 0 w 133350"/>
                <a:gd name="connsiteY22" fmla="*/ 114300 h 133350"/>
                <a:gd name="connsiteX23" fmla="*/ 0 w 133350"/>
                <a:gd name="connsiteY23" fmla="*/ 133350 h 133350"/>
                <a:gd name="connsiteX24" fmla="*/ 19050 w 133350"/>
                <a:gd name="connsiteY24" fmla="*/ 133350 h 133350"/>
                <a:gd name="connsiteX25" fmla="*/ 19050 w 133350"/>
                <a:gd name="connsiteY25" fmla="*/ 114300 h 133350"/>
                <a:gd name="connsiteX26" fmla="*/ 38100 w 133350"/>
                <a:gd name="connsiteY26" fmla="*/ 114300 h 133350"/>
                <a:gd name="connsiteX27" fmla="*/ 38100 w 133350"/>
                <a:gd name="connsiteY27" fmla="*/ 95250 h 133350"/>
                <a:gd name="connsiteX28" fmla="*/ 57150 w 133350"/>
                <a:gd name="connsiteY28" fmla="*/ 95250 h 133350"/>
                <a:gd name="connsiteX29" fmla="*/ 57150 w 133350"/>
                <a:gd name="connsiteY29" fmla="*/ 76200 h 133350"/>
                <a:gd name="connsiteX30" fmla="*/ 76200 w 133350"/>
                <a:gd name="connsiteY30" fmla="*/ 76200 h 133350"/>
                <a:gd name="connsiteX31" fmla="*/ 76200 w 133350"/>
                <a:gd name="connsiteY31" fmla="*/ 95250 h 133350"/>
                <a:gd name="connsiteX32" fmla="*/ 95250 w 133350"/>
                <a:gd name="connsiteY32" fmla="*/ 95250 h 133350"/>
                <a:gd name="connsiteX33" fmla="*/ 95250 w 133350"/>
                <a:gd name="connsiteY33" fmla="*/ 114300 h 133350"/>
                <a:gd name="connsiteX34" fmla="*/ 114300 w 133350"/>
                <a:gd name="connsiteY34" fmla="*/ 114300 h 133350"/>
                <a:gd name="connsiteX35" fmla="*/ 114300 w 133350"/>
                <a:gd name="connsiteY35" fmla="*/ 133350 h 133350"/>
                <a:gd name="connsiteX36" fmla="*/ 133350 w 133350"/>
                <a:gd name="connsiteY36" fmla="*/ 133350 h 133350"/>
                <a:gd name="connsiteX37" fmla="*/ 133350 w 133350"/>
                <a:gd name="connsiteY37" fmla="*/ 114300 h 133350"/>
                <a:gd name="connsiteX38" fmla="*/ 114300 w 133350"/>
                <a:gd name="connsiteY38" fmla="*/ 114300 h 133350"/>
                <a:gd name="connsiteX39" fmla="*/ 114300 w 133350"/>
                <a:gd name="connsiteY39" fmla="*/ 95250 h 133350"/>
                <a:gd name="connsiteX40" fmla="*/ 95250 w 133350"/>
                <a:gd name="connsiteY40" fmla="*/ 95250 h 133350"/>
                <a:gd name="connsiteX41" fmla="*/ 95250 w 133350"/>
                <a:gd name="connsiteY41" fmla="*/ 76200 h 133350"/>
                <a:gd name="connsiteX42" fmla="*/ 76200 w 133350"/>
                <a:gd name="connsiteY42" fmla="*/ 76200 h 133350"/>
                <a:gd name="connsiteX43" fmla="*/ 76200 w 133350"/>
                <a:gd name="connsiteY43" fmla="*/ 57150 h 133350"/>
                <a:gd name="connsiteX44" fmla="*/ 95250 w 133350"/>
                <a:gd name="connsiteY44" fmla="*/ 38100 h 133350"/>
                <a:gd name="connsiteX45" fmla="*/ 95250 w 133350"/>
                <a:gd name="connsiteY45" fmla="*/ 57150 h 133350"/>
                <a:gd name="connsiteX46" fmla="*/ 76200 w 133350"/>
                <a:gd name="connsiteY46" fmla="*/ 57150 h 133350"/>
                <a:gd name="connsiteX47" fmla="*/ 76200 w 133350"/>
                <a:gd name="connsiteY47" fmla="*/ 38100 h 133350"/>
                <a:gd name="connsiteX48" fmla="*/ 95250 w 133350"/>
                <a:gd name="connsiteY48" fmla="*/ 38100 h 133350"/>
                <a:gd name="connsiteX49" fmla="*/ 114300 w 133350"/>
                <a:gd name="connsiteY49" fmla="*/ 19050 h 133350"/>
                <a:gd name="connsiteX50" fmla="*/ 114300 w 133350"/>
                <a:gd name="connsiteY50" fmla="*/ 38100 h 133350"/>
                <a:gd name="connsiteX51" fmla="*/ 95250 w 133350"/>
                <a:gd name="connsiteY51" fmla="*/ 38100 h 133350"/>
                <a:gd name="connsiteX52" fmla="*/ 95250 w 133350"/>
                <a:gd name="connsiteY52" fmla="*/ 19050 h 133350"/>
                <a:gd name="connsiteX53" fmla="*/ 114300 w 133350"/>
                <a:gd name="connsiteY53" fmla="*/ 19050 h 133350"/>
                <a:gd name="connsiteX54" fmla="*/ 114300 w 133350"/>
                <a:gd name="connsiteY54" fmla="*/ 19050 h 133350"/>
                <a:gd name="connsiteX55" fmla="*/ 114300 w 133350"/>
                <a:gd name="connsiteY55" fmla="*/ 0 h 133350"/>
                <a:gd name="connsiteX56" fmla="*/ 133350 w 133350"/>
                <a:gd name="connsiteY56" fmla="*/ 0 h 133350"/>
                <a:gd name="connsiteX57" fmla="*/ 133350 w 133350"/>
                <a:gd name="connsiteY57" fmla="*/ 19050 h 133350"/>
                <a:gd name="connsiteX58" fmla="*/ 114300 w 133350"/>
                <a:gd name="connsiteY58" fmla="*/ 190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133350" h="1333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lnTo>
                    <a:pt x="0" y="0"/>
                  </a:lnTo>
                  <a:close/>
                  <a:moveTo>
                    <a:pt x="38100" y="38100"/>
                  </a:moveTo>
                  <a:lnTo>
                    <a:pt x="19050" y="38100"/>
                  </a:lnTo>
                  <a:lnTo>
                    <a:pt x="19050" y="19050"/>
                  </a:lnTo>
                  <a:lnTo>
                    <a:pt x="38100" y="19050"/>
                  </a:lnTo>
                  <a:lnTo>
                    <a:pt x="38100" y="38100"/>
                  </a:lnTo>
                  <a:close/>
                  <a:moveTo>
                    <a:pt x="57150" y="57150"/>
                  </a:moveTo>
                  <a:lnTo>
                    <a:pt x="38100" y="57150"/>
                  </a:lnTo>
                  <a:lnTo>
                    <a:pt x="38100" y="38100"/>
                  </a:lnTo>
                  <a:lnTo>
                    <a:pt x="57150" y="38100"/>
                  </a:lnTo>
                  <a:lnTo>
                    <a:pt x="57150" y="57150"/>
                  </a:lnTo>
                  <a:close/>
                  <a:moveTo>
                    <a:pt x="76200" y="57150"/>
                  </a:moveTo>
                  <a:lnTo>
                    <a:pt x="57150" y="57150"/>
                  </a:lnTo>
                  <a:lnTo>
                    <a:pt x="57150" y="76200"/>
                  </a:lnTo>
                  <a:lnTo>
                    <a:pt x="38100" y="76200"/>
                  </a:lnTo>
                  <a:lnTo>
                    <a:pt x="38100" y="95250"/>
                  </a:lnTo>
                  <a:lnTo>
                    <a:pt x="19050" y="95250"/>
                  </a:lnTo>
                  <a:lnTo>
                    <a:pt x="19050" y="114300"/>
                  </a:lnTo>
                  <a:lnTo>
                    <a:pt x="0" y="114300"/>
                  </a:lnTo>
                  <a:lnTo>
                    <a:pt x="0" y="133350"/>
                  </a:lnTo>
                  <a:lnTo>
                    <a:pt x="19050" y="133350"/>
                  </a:lnTo>
                  <a:lnTo>
                    <a:pt x="19050" y="114300"/>
                  </a:lnTo>
                  <a:lnTo>
                    <a:pt x="38100" y="114300"/>
                  </a:lnTo>
                  <a:lnTo>
                    <a:pt x="38100" y="95250"/>
                  </a:lnTo>
                  <a:lnTo>
                    <a:pt x="57150" y="95250"/>
                  </a:lnTo>
                  <a:lnTo>
                    <a:pt x="57150" y="76200"/>
                  </a:lnTo>
                  <a:lnTo>
                    <a:pt x="76200" y="76200"/>
                  </a:lnTo>
                  <a:lnTo>
                    <a:pt x="76200" y="95250"/>
                  </a:lnTo>
                  <a:lnTo>
                    <a:pt x="95250" y="95250"/>
                  </a:lnTo>
                  <a:lnTo>
                    <a:pt x="95250" y="114300"/>
                  </a:lnTo>
                  <a:lnTo>
                    <a:pt x="114300" y="114300"/>
                  </a:lnTo>
                  <a:lnTo>
                    <a:pt x="114300" y="133350"/>
                  </a:lnTo>
                  <a:lnTo>
                    <a:pt x="133350" y="133350"/>
                  </a:lnTo>
                  <a:lnTo>
                    <a:pt x="133350" y="114300"/>
                  </a:lnTo>
                  <a:lnTo>
                    <a:pt x="114300" y="114300"/>
                  </a:lnTo>
                  <a:lnTo>
                    <a:pt x="114300" y="95250"/>
                  </a:lnTo>
                  <a:lnTo>
                    <a:pt x="95250" y="95250"/>
                  </a:lnTo>
                  <a:lnTo>
                    <a:pt x="95250" y="76200"/>
                  </a:lnTo>
                  <a:lnTo>
                    <a:pt x="76200" y="76200"/>
                  </a:lnTo>
                  <a:lnTo>
                    <a:pt x="76200" y="57150"/>
                  </a:lnTo>
                  <a:close/>
                  <a:moveTo>
                    <a:pt x="95250" y="38100"/>
                  </a:moveTo>
                  <a:lnTo>
                    <a:pt x="95250" y="57150"/>
                  </a:lnTo>
                  <a:lnTo>
                    <a:pt x="76200" y="57150"/>
                  </a:lnTo>
                  <a:lnTo>
                    <a:pt x="76200" y="38100"/>
                  </a:lnTo>
                  <a:lnTo>
                    <a:pt x="95250" y="38100"/>
                  </a:lnTo>
                  <a:close/>
                  <a:moveTo>
                    <a:pt x="114300" y="19050"/>
                  </a:moveTo>
                  <a:lnTo>
                    <a:pt x="114300" y="38100"/>
                  </a:lnTo>
                  <a:lnTo>
                    <a:pt x="95250" y="38100"/>
                  </a:lnTo>
                  <a:lnTo>
                    <a:pt x="95250" y="19050"/>
                  </a:lnTo>
                  <a:lnTo>
                    <a:pt x="114300" y="19050"/>
                  </a:lnTo>
                  <a:close/>
                  <a:moveTo>
                    <a:pt x="114300" y="19050"/>
                  </a:moveTo>
                  <a:lnTo>
                    <a:pt x="114300" y="0"/>
                  </a:lnTo>
                  <a:lnTo>
                    <a:pt x="133350" y="0"/>
                  </a:lnTo>
                  <a:lnTo>
                    <a:pt x="133350" y="19050"/>
                  </a:lnTo>
                  <a:lnTo>
                    <a:pt x="114300" y="19050"/>
                  </a:lnTo>
                  <a:close/>
                </a:path>
              </a:pathLst>
            </a:custGeom>
            <a:solidFill>
              <a:schemeClr val="accent4"/>
            </a:solidFill>
            <a:ln w="99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875797A7-9D00-C6F6-A381-16A18C4E0AF2}"/>
                </a:ext>
              </a:extLst>
            </p:cNvPr>
            <p:cNvGrpSpPr/>
            <p:nvPr userDrawn="1"/>
          </p:nvGrpSpPr>
          <p:grpSpPr>
            <a:xfrm>
              <a:off x="5880129" y="6186684"/>
              <a:ext cx="431742" cy="118285"/>
              <a:chOff x="6009409" y="6170958"/>
              <a:chExt cx="632114" cy="173182"/>
            </a:xfrm>
          </p:grpSpPr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721FEFF5-E678-713F-104E-E793B3179DD7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8">
                <a:alphaModFix amt="50000"/>
              </a:blip>
              <a:stretch>
                <a:fillRect/>
              </a:stretch>
            </p:blipFill>
            <p:spPr>
              <a:xfrm>
                <a:off x="6009409" y="6170958"/>
                <a:ext cx="173182" cy="173182"/>
              </a:xfrm>
              <a:prstGeom prst="rect">
                <a:avLst/>
              </a:prstGeom>
            </p:spPr>
          </p:pic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DB76A1D9-1DB2-CBBC-391A-7B378E64B9D2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8">
                <a:alphaModFix amt="50000"/>
              </a:blip>
              <a:stretch>
                <a:fillRect/>
              </a:stretch>
            </p:blipFill>
            <p:spPr>
              <a:xfrm>
                <a:off x="6238876" y="6170958"/>
                <a:ext cx="173182" cy="173182"/>
              </a:xfrm>
              <a:prstGeom prst="rect">
                <a:avLst/>
              </a:prstGeom>
            </p:spPr>
          </p:pic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ED82D534-FB62-CBB4-469A-EA8D290BAAB3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8"/>
              <a:stretch>
                <a:fillRect/>
              </a:stretch>
            </p:blipFill>
            <p:spPr>
              <a:xfrm>
                <a:off x="6468341" y="6170958"/>
                <a:ext cx="173182" cy="173182"/>
              </a:xfrm>
              <a:prstGeom prst="rect">
                <a:avLst/>
              </a:prstGeom>
            </p:spPr>
          </p:pic>
        </p:grp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E18CB5A0-1ED3-17D8-C381-9ADD2C6C2E96}"/>
              </a:ext>
            </a:extLst>
          </p:cNvPr>
          <p:cNvGrpSpPr/>
          <p:nvPr userDrawn="1"/>
        </p:nvGrpSpPr>
        <p:grpSpPr>
          <a:xfrm>
            <a:off x="11600352" y="841272"/>
            <a:ext cx="206045" cy="193376"/>
            <a:chOff x="11552539" y="783463"/>
            <a:chExt cx="301671" cy="311434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B8DC2CF1-8CD8-5447-A8CE-F9B029513069}"/>
                </a:ext>
              </a:extLst>
            </p:cNvPr>
            <p:cNvSpPr/>
            <p:nvPr userDrawn="1"/>
          </p:nvSpPr>
          <p:spPr>
            <a:xfrm>
              <a:off x="11588540" y="830103"/>
              <a:ext cx="219075" cy="21907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E027AA2B-19D1-8868-352F-F952519595D4}"/>
                </a:ext>
              </a:extLst>
            </p:cNvPr>
            <p:cNvSpPr/>
            <p:nvPr userDrawn="1"/>
          </p:nvSpPr>
          <p:spPr>
            <a:xfrm>
              <a:off x="11552540" y="830103"/>
              <a:ext cx="36000" cy="219075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C1940A0-ACDB-0CE5-6887-2BD257FDDFBE}"/>
                </a:ext>
              </a:extLst>
            </p:cNvPr>
            <p:cNvSpPr/>
            <p:nvPr userDrawn="1"/>
          </p:nvSpPr>
          <p:spPr>
            <a:xfrm rot="5400000">
              <a:off x="11657218" y="678786"/>
              <a:ext cx="45719" cy="255074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821865D-C6D1-C5A8-0AD1-805655DC7BBD}"/>
                </a:ext>
              </a:extLst>
            </p:cNvPr>
            <p:cNvSpPr/>
            <p:nvPr userDrawn="1"/>
          </p:nvSpPr>
          <p:spPr>
            <a:xfrm rot="5400000">
              <a:off x="11657216" y="944501"/>
              <a:ext cx="45719" cy="255074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GB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7081D9F0-05A6-CC8B-0C89-7C54A082FB02}"/>
                </a:ext>
              </a:extLst>
            </p:cNvPr>
            <p:cNvSpPr/>
            <p:nvPr userDrawn="1"/>
          </p:nvSpPr>
          <p:spPr>
            <a:xfrm rot="10800000">
              <a:off x="11808491" y="830102"/>
              <a:ext cx="45719" cy="264795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533D8FA-660B-5F33-0093-65C1454FEE32}"/>
              </a:ext>
            </a:extLst>
          </p:cNvPr>
          <p:cNvGrpSpPr/>
          <p:nvPr userDrawn="1"/>
        </p:nvGrpSpPr>
        <p:grpSpPr>
          <a:xfrm>
            <a:off x="11338233" y="841272"/>
            <a:ext cx="206045" cy="193376"/>
            <a:chOff x="11552539" y="783463"/>
            <a:chExt cx="301671" cy="311434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72830ACB-23DC-59F6-BE48-6A5D482A6266}"/>
                </a:ext>
              </a:extLst>
            </p:cNvPr>
            <p:cNvSpPr/>
            <p:nvPr userDrawn="1"/>
          </p:nvSpPr>
          <p:spPr>
            <a:xfrm>
              <a:off x="11588540" y="830103"/>
              <a:ext cx="219075" cy="21907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6D17E3CC-3DB3-E191-5A77-173A523CD083}"/>
                </a:ext>
              </a:extLst>
            </p:cNvPr>
            <p:cNvSpPr/>
            <p:nvPr userDrawn="1"/>
          </p:nvSpPr>
          <p:spPr>
            <a:xfrm>
              <a:off x="11552540" y="830103"/>
              <a:ext cx="36000" cy="219075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A362CCFD-074A-871C-9289-A70A493DF1ED}"/>
                </a:ext>
              </a:extLst>
            </p:cNvPr>
            <p:cNvSpPr/>
            <p:nvPr userDrawn="1"/>
          </p:nvSpPr>
          <p:spPr>
            <a:xfrm rot="5400000">
              <a:off x="11657218" y="678786"/>
              <a:ext cx="45719" cy="255074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4726BD5F-0930-0FA1-ED62-24099B4C959E}"/>
                </a:ext>
              </a:extLst>
            </p:cNvPr>
            <p:cNvSpPr/>
            <p:nvPr userDrawn="1"/>
          </p:nvSpPr>
          <p:spPr>
            <a:xfrm rot="5400000">
              <a:off x="11657216" y="944501"/>
              <a:ext cx="45719" cy="255074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GB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E7EAD721-2668-9A09-8BC3-42AC6400F703}"/>
                </a:ext>
              </a:extLst>
            </p:cNvPr>
            <p:cNvSpPr/>
            <p:nvPr userDrawn="1"/>
          </p:nvSpPr>
          <p:spPr>
            <a:xfrm rot="10800000">
              <a:off x="11808491" y="830102"/>
              <a:ext cx="45719" cy="264795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86CFAA85-6BEA-82E9-CC52-55BD69EE8FA2}"/>
              </a:ext>
            </a:extLst>
          </p:cNvPr>
          <p:cNvGrpSpPr/>
          <p:nvPr userDrawn="1"/>
        </p:nvGrpSpPr>
        <p:grpSpPr>
          <a:xfrm>
            <a:off x="11075921" y="841272"/>
            <a:ext cx="206045" cy="193376"/>
            <a:chOff x="11552539" y="783463"/>
            <a:chExt cx="301671" cy="311434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DC42358C-B281-53A0-1F81-E70C03651EED}"/>
                </a:ext>
              </a:extLst>
            </p:cNvPr>
            <p:cNvSpPr/>
            <p:nvPr userDrawn="1"/>
          </p:nvSpPr>
          <p:spPr>
            <a:xfrm>
              <a:off x="11588540" y="830103"/>
              <a:ext cx="219075" cy="21907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1EAA1883-A842-EB64-CDF7-EF20EF039415}"/>
                </a:ext>
              </a:extLst>
            </p:cNvPr>
            <p:cNvSpPr/>
            <p:nvPr userDrawn="1"/>
          </p:nvSpPr>
          <p:spPr>
            <a:xfrm>
              <a:off x="11552540" y="830103"/>
              <a:ext cx="36000" cy="219075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7A5D46FC-25ED-1C5F-CC9C-F6D97387DC37}"/>
                </a:ext>
              </a:extLst>
            </p:cNvPr>
            <p:cNvSpPr/>
            <p:nvPr userDrawn="1"/>
          </p:nvSpPr>
          <p:spPr>
            <a:xfrm rot="5400000">
              <a:off x="11657218" y="678786"/>
              <a:ext cx="45719" cy="255074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034E4CBE-F7C7-EB99-666C-BBA5FE9F99FD}"/>
                </a:ext>
              </a:extLst>
            </p:cNvPr>
            <p:cNvSpPr/>
            <p:nvPr userDrawn="1"/>
          </p:nvSpPr>
          <p:spPr>
            <a:xfrm rot="5400000">
              <a:off x="11657216" y="944501"/>
              <a:ext cx="45719" cy="255074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GB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E09498AE-2ABE-39C5-2845-B2F9434E1C2C}"/>
                </a:ext>
              </a:extLst>
            </p:cNvPr>
            <p:cNvSpPr/>
            <p:nvPr userDrawn="1"/>
          </p:nvSpPr>
          <p:spPr>
            <a:xfrm rot="10800000">
              <a:off x="11808491" y="830102"/>
              <a:ext cx="45719" cy="264795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49" name="Graphic 48">
            <a:extLst>
              <a:ext uri="{FF2B5EF4-FFF2-40B4-BE49-F238E27FC236}">
                <a16:creationId xmlns:a16="http://schemas.microsoft.com/office/drawing/2014/main" id="{3D76F7EB-6D3E-26F7-1637-AE64B809C234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614551" y="853432"/>
            <a:ext cx="163195" cy="163195"/>
          </a:xfrm>
          <a:prstGeom prst="rect">
            <a:avLst/>
          </a:prstGeom>
        </p:spPr>
      </p:pic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998BB69D-E69C-69BF-22A8-6EBF3138E799}"/>
              </a:ext>
            </a:extLst>
          </p:cNvPr>
          <p:cNvCxnSpPr>
            <a:cxnSpLocks/>
          </p:cNvCxnSpPr>
          <p:nvPr userDrawn="1"/>
        </p:nvCxnSpPr>
        <p:spPr>
          <a:xfrm>
            <a:off x="11110319" y="938246"/>
            <a:ext cx="123662" cy="0"/>
          </a:xfrm>
          <a:prstGeom prst="line">
            <a:avLst/>
          </a:prstGeom>
          <a:solidFill>
            <a:srgbClr val="FFFFFF">
              <a:alpha val="60000"/>
            </a:srgbClr>
          </a:solidFill>
          <a:ln w="11206" cap="flat">
            <a:solidFill>
              <a:schemeClr val="bg1">
                <a:alpha val="60000"/>
              </a:schemeClr>
            </a:solidFill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CFC99034-5D45-0759-04FB-3DC288FCD086}"/>
              </a:ext>
            </a:extLst>
          </p:cNvPr>
          <p:cNvSpPr/>
          <p:nvPr userDrawn="1"/>
        </p:nvSpPr>
        <p:spPr>
          <a:xfrm>
            <a:off x="11389635" y="891108"/>
            <a:ext cx="98425" cy="98425"/>
          </a:xfrm>
          <a:prstGeom prst="rect">
            <a:avLst/>
          </a:prstGeom>
          <a:noFill/>
          <a:ln w="11206" cap="flat">
            <a:solidFill>
              <a:schemeClr val="bg1">
                <a:alpha val="60000"/>
              </a:schemeClr>
            </a:solidFill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4" name="Title 53">
            <a:extLst>
              <a:ext uri="{FF2B5EF4-FFF2-40B4-BE49-F238E27FC236}">
                <a16:creationId xmlns:a16="http://schemas.microsoft.com/office/drawing/2014/main" id="{8A836E40-0369-BC82-B0E0-650C2A2E61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7982" y="255506"/>
            <a:ext cx="2752195" cy="480131"/>
          </a:xfrm>
        </p:spPr>
        <p:txBody>
          <a:bodyPr wrap="square">
            <a:spAutoFit/>
          </a:bodyPr>
          <a:lstStyle>
            <a:lvl1pPr>
              <a:defRPr sz="2800" spc="300">
                <a:solidFill>
                  <a:schemeClr val="accent4"/>
                </a:solidFill>
                <a:latin typeface="VT323" pitchFamily="49" charset="77"/>
              </a:defRPr>
            </a:lvl1pPr>
          </a:lstStyle>
          <a:p>
            <a:r>
              <a:rPr lang="en-GB" dirty="0"/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3157375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Blue 1">
    <p:bg>
      <p:bgPr>
        <a:solidFill>
          <a:srgbClr val="BACD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35C150D6-369C-1038-709D-A84378A4BD6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2"/>
          </a:xfrm>
          <a:prstGeom prst="rect">
            <a:avLst/>
          </a:prstGeom>
        </p:spPr>
      </p:pic>
      <p:sp>
        <p:nvSpPr>
          <p:cNvPr id="18" name="Freeform 17">
            <a:extLst>
              <a:ext uri="{FF2B5EF4-FFF2-40B4-BE49-F238E27FC236}">
                <a16:creationId xmlns:a16="http://schemas.microsoft.com/office/drawing/2014/main" id="{8FE9AA3E-5637-4DE1-10ED-4557703ECE0F}"/>
              </a:ext>
            </a:extLst>
          </p:cNvPr>
          <p:cNvSpPr/>
          <p:nvPr/>
        </p:nvSpPr>
        <p:spPr>
          <a:xfrm>
            <a:off x="11430373" y="963430"/>
            <a:ext cx="592701" cy="5271197"/>
          </a:xfrm>
          <a:custGeom>
            <a:avLst/>
            <a:gdLst>
              <a:gd name="connsiteX0" fmla="*/ 337785 w 592701"/>
              <a:gd name="connsiteY0" fmla="*/ 269645 h 5271197"/>
              <a:gd name="connsiteX1" fmla="*/ 592701 w 592701"/>
              <a:gd name="connsiteY1" fmla="*/ 0 h 5271197"/>
              <a:gd name="connsiteX2" fmla="*/ 592701 w 592701"/>
              <a:gd name="connsiteY2" fmla="*/ 4130145 h 5271197"/>
              <a:gd name="connsiteX3" fmla="*/ 483488 w 592701"/>
              <a:gd name="connsiteY3" fmla="*/ 4248523 h 5271197"/>
              <a:gd name="connsiteX4" fmla="*/ 483488 w 592701"/>
              <a:gd name="connsiteY4" fmla="*/ 2022325 h 5271197"/>
              <a:gd name="connsiteX5" fmla="*/ 337785 w 592701"/>
              <a:gd name="connsiteY5" fmla="*/ 1936829 h 5271197"/>
              <a:gd name="connsiteX6" fmla="*/ 337785 w 592701"/>
              <a:gd name="connsiteY6" fmla="*/ 5271197 h 5271197"/>
              <a:gd name="connsiteX7" fmla="*/ 0 w 592701"/>
              <a:gd name="connsiteY7" fmla="*/ 5090336 h 5271197"/>
              <a:gd name="connsiteX8" fmla="*/ 0 w 592701"/>
              <a:gd name="connsiteY8" fmla="*/ 720146 h 5271197"/>
              <a:gd name="connsiteX9" fmla="*/ 112595 w 592701"/>
              <a:gd name="connsiteY9" fmla="*/ 611633 h 5271197"/>
              <a:gd name="connsiteX10" fmla="*/ 112595 w 592701"/>
              <a:gd name="connsiteY10" fmla="*/ 1581689 h 5271197"/>
              <a:gd name="connsiteX11" fmla="*/ 175495 w 592701"/>
              <a:gd name="connsiteY11" fmla="*/ 1538941 h 5271197"/>
              <a:gd name="connsiteX12" fmla="*/ 175495 w 592701"/>
              <a:gd name="connsiteY12" fmla="*/ 720146 h 5271197"/>
              <a:gd name="connsiteX13" fmla="*/ 337785 w 592701"/>
              <a:gd name="connsiteY13" fmla="*/ 805642 h 5271197"/>
              <a:gd name="connsiteX14" fmla="*/ 337785 w 592701"/>
              <a:gd name="connsiteY14" fmla="*/ 269645 h 5271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92701" h="5271197">
                <a:moveTo>
                  <a:pt x="337785" y="269645"/>
                </a:moveTo>
                <a:cubicBezTo>
                  <a:pt x="356285" y="256492"/>
                  <a:pt x="515448" y="84406"/>
                  <a:pt x="592701" y="0"/>
                </a:cubicBezTo>
                <a:lnTo>
                  <a:pt x="592701" y="4130145"/>
                </a:lnTo>
                <a:lnTo>
                  <a:pt x="483488" y="4248523"/>
                </a:lnTo>
                <a:lnTo>
                  <a:pt x="483488" y="2022325"/>
                </a:lnTo>
                <a:lnTo>
                  <a:pt x="337785" y="1936829"/>
                </a:lnTo>
                <a:lnTo>
                  <a:pt x="337785" y="5271197"/>
                </a:lnTo>
                <a:lnTo>
                  <a:pt x="0" y="5090336"/>
                </a:lnTo>
                <a:lnTo>
                  <a:pt x="0" y="720146"/>
                </a:lnTo>
                <a:lnTo>
                  <a:pt x="112595" y="611633"/>
                </a:lnTo>
                <a:lnTo>
                  <a:pt x="112595" y="1581689"/>
                </a:lnTo>
                <a:lnTo>
                  <a:pt x="175495" y="1538941"/>
                </a:lnTo>
                <a:lnTo>
                  <a:pt x="175495" y="720146"/>
                </a:lnTo>
                <a:lnTo>
                  <a:pt x="337785" y="805642"/>
                </a:lnTo>
                <a:lnTo>
                  <a:pt x="337785" y="269645"/>
                </a:lnTo>
                <a:close/>
              </a:path>
            </a:pathLst>
          </a:custGeom>
          <a:solidFill>
            <a:srgbClr val="77BAFD"/>
          </a:solidFill>
          <a:ln w="6376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4F832A4C-3170-F7B6-1469-B176ECE0AB44}"/>
              </a:ext>
            </a:extLst>
          </p:cNvPr>
          <p:cNvSpPr/>
          <p:nvPr/>
        </p:nvSpPr>
        <p:spPr>
          <a:xfrm>
            <a:off x="165369" y="157793"/>
            <a:ext cx="543051" cy="4146582"/>
          </a:xfrm>
          <a:custGeom>
            <a:avLst/>
            <a:gdLst>
              <a:gd name="connsiteX0" fmla="*/ 0 w 543051"/>
              <a:gd name="connsiteY0" fmla="*/ 213742 h 4146582"/>
              <a:gd name="connsiteX1" fmla="*/ 0 w 543051"/>
              <a:gd name="connsiteY1" fmla="*/ 4080817 h 4146582"/>
              <a:gd name="connsiteX2" fmla="*/ 105961 w 543051"/>
              <a:gd name="connsiteY2" fmla="*/ 4146582 h 4146582"/>
              <a:gd name="connsiteX3" fmla="*/ 105961 w 543051"/>
              <a:gd name="connsiteY3" fmla="*/ 2897016 h 4146582"/>
              <a:gd name="connsiteX4" fmla="*/ 251658 w 543051"/>
              <a:gd name="connsiteY4" fmla="*/ 2818098 h 4146582"/>
              <a:gd name="connsiteX5" fmla="*/ 251658 w 543051"/>
              <a:gd name="connsiteY5" fmla="*/ 3597433 h 4146582"/>
              <a:gd name="connsiteX6" fmla="*/ 543052 w 543051"/>
              <a:gd name="connsiteY6" fmla="*/ 3429724 h 4146582"/>
              <a:gd name="connsiteX7" fmla="*/ 543052 w 543051"/>
              <a:gd name="connsiteY7" fmla="*/ 0 h 4146582"/>
              <a:gd name="connsiteX8" fmla="*/ 456958 w 543051"/>
              <a:gd name="connsiteY8" fmla="*/ 69055 h 4146582"/>
              <a:gd name="connsiteX9" fmla="*/ 456958 w 543051"/>
              <a:gd name="connsiteY9" fmla="*/ 894428 h 4146582"/>
              <a:gd name="connsiteX10" fmla="*/ 168876 w 543051"/>
              <a:gd name="connsiteY10" fmla="*/ 1039112 h 4146582"/>
              <a:gd name="connsiteX11" fmla="*/ 168876 w 543051"/>
              <a:gd name="connsiteY11" fmla="*/ 641224 h 4146582"/>
              <a:gd name="connsiteX12" fmla="*/ 281460 w 543051"/>
              <a:gd name="connsiteY12" fmla="*/ 572169 h 4146582"/>
              <a:gd name="connsiteX13" fmla="*/ 281460 w 543051"/>
              <a:gd name="connsiteY13" fmla="*/ 0 h 4146582"/>
              <a:gd name="connsiteX14" fmla="*/ 0 w 543051"/>
              <a:gd name="connsiteY14" fmla="*/ 213742 h 4146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43051" h="4146582">
                <a:moveTo>
                  <a:pt x="0" y="213742"/>
                </a:moveTo>
                <a:lnTo>
                  <a:pt x="0" y="4080817"/>
                </a:lnTo>
                <a:lnTo>
                  <a:pt x="105961" y="4146582"/>
                </a:lnTo>
                <a:lnTo>
                  <a:pt x="105961" y="2897016"/>
                </a:lnTo>
                <a:lnTo>
                  <a:pt x="251658" y="2818098"/>
                </a:lnTo>
                <a:lnTo>
                  <a:pt x="251658" y="3597433"/>
                </a:lnTo>
                <a:lnTo>
                  <a:pt x="543052" y="3429724"/>
                </a:lnTo>
                <a:lnTo>
                  <a:pt x="543052" y="0"/>
                </a:lnTo>
                <a:lnTo>
                  <a:pt x="456958" y="69055"/>
                </a:lnTo>
                <a:lnTo>
                  <a:pt x="456958" y="894428"/>
                </a:lnTo>
                <a:lnTo>
                  <a:pt x="168876" y="1039112"/>
                </a:lnTo>
                <a:lnTo>
                  <a:pt x="168876" y="641224"/>
                </a:lnTo>
                <a:lnTo>
                  <a:pt x="281460" y="572169"/>
                </a:lnTo>
                <a:lnTo>
                  <a:pt x="281460" y="0"/>
                </a:lnTo>
                <a:lnTo>
                  <a:pt x="0" y="213742"/>
                </a:lnTo>
                <a:close/>
              </a:path>
            </a:pathLst>
          </a:custGeom>
          <a:solidFill>
            <a:srgbClr val="77BAFD"/>
          </a:solidFill>
          <a:ln w="6376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846313D8-44BD-75FA-0B32-F2A6CD3E5E4E}"/>
              </a:ext>
            </a:extLst>
          </p:cNvPr>
          <p:cNvSpPr/>
          <p:nvPr/>
        </p:nvSpPr>
        <p:spPr>
          <a:xfrm>
            <a:off x="11917114" y="5159341"/>
            <a:ext cx="105960" cy="180855"/>
          </a:xfrm>
          <a:custGeom>
            <a:avLst/>
            <a:gdLst>
              <a:gd name="connsiteX0" fmla="*/ 105960 w 105960"/>
              <a:gd name="connsiteY0" fmla="*/ 0 h 180855"/>
              <a:gd name="connsiteX1" fmla="*/ 0 w 105960"/>
              <a:gd name="connsiteY1" fmla="*/ 101937 h 180855"/>
              <a:gd name="connsiteX2" fmla="*/ 0 w 105960"/>
              <a:gd name="connsiteY2" fmla="*/ 180855 h 180855"/>
              <a:gd name="connsiteX3" fmla="*/ 105960 w 105960"/>
              <a:gd name="connsiteY3" fmla="*/ 75630 h 180855"/>
              <a:gd name="connsiteX4" fmla="*/ 105960 w 105960"/>
              <a:gd name="connsiteY4" fmla="*/ 0 h 180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5960" h="180855">
                <a:moveTo>
                  <a:pt x="105960" y="0"/>
                </a:moveTo>
                <a:lnTo>
                  <a:pt x="0" y="101937"/>
                </a:lnTo>
                <a:lnTo>
                  <a:pt x="0" y="180855"/>
                </a:lnTo>
                <a:lnTo>
                  <a:pt x="105960" y="75630"/>
                </a:lnTo>
                <a:lnTo>
                  <a:pt x="105960" y="0"/>
                </a:lnTo>
                <a:close/>
              </a:path>
            </a:pathLst>
          </a:custGeom>
          <a:solidFill>
            <a:srgbClr val="77BAFD"/>
          </a:solidFill>
          <a:ln w="6376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6E49824D-C4C9-1086-2955-743961DBE1A1}"/>
              </a:ext>
            </a:extLst>
          </p:cNvPr>
          <p:cNvSpPr/>
          <p:nvPr/>
        </p:nvSpPr>
        <p:spPr>
          <a:xfrm>
            <a:off x="11917114" y="5310602"/>
            <a:ext cx="105960" cy="180855"/>
          </a:xfrm>
          <a:custGeom>
            <a:avLst/>
            <a:gdLst>
              <a:gd name="connsiteX0" fmla="*/ 105960 w 105960"/>
              <a:gd name="connsiteY0" fmla="*/ 0 h 180855"/>
              <a:gd name="connsiteX1" fmla="*/ 0 w 105960"/>
              <a:gd name="connsiteY1" fmla="*/ 101937 h 180855"/>
              <a:gd name="connsiteX2" fmla="*/ 0 w 105960"/>
              <a:gd name="connsiteY2" fmla="*/ 180855 h 180855"/>
              <a:gd name="connsiteX3" fmla="*/ 105960 w 105960"/>
              <a:gd name="connsiteY3" fmla="*/ 75630 h 180855"/>
              <a:gd name="connsiteX4" fmla="*/ 105960 w 105960"/>
              <a:gd name="connsiteY4" fmla="*/ 0 h 180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5960" h="180855">
                <a:moveTo>
                  <a:pt x="105960" y="0"/>
                </a:moveTo>
                <a:lnTo>
                  <a:pt x="0" y="101937"/>
                </a:lnTo>
                <a:lnTo>
                  <a:pt x="0" y="180855"/>
                </a:lnTo>
                <a:lnTo>
                  <a:pt x="105960" y="75630"/>
                </a:lnTo>
                <a:lnTo>
                  <a:pt x="105960" y="0"/>
                </a:lnTo>
                <a:close/>
              </a:path>
            </a:pathLst>
          </a:custGeom>
          <a:solidFill>
            <a:srgbClr val="77BAFD"/>
          </a:solidFill>
          <a:ln w="6376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A08F720C-94EA-D620-2558-B7BA1ECC85BF}"/>
              </a:ext>
            </a:extLst>
          </p:cNvPr>
          <p:cNvSpPr/>
          <p:nvPr/>
        </p:nvSpPr>
        <p:spPr>
          <a:xfrm>
            <a:off x="11917114" y="5461862"/>
            <a:ext cx="105960" cy="180862"/>
          </a:xfrm>
          <a:custGeom>
            <a:avLst/>
            <a:gdLst>
              <a:gd name="connsiteX0" fmla="*/ 105960 w 105960"/>
              <a:gd name="connsiteY0" fmla="*/ 0 h 180862"/>
              <a:gd name="connsiteX1" fmla="*/ 0 w 105960"/>
              <a:gd name="connsiteY1" fmla="*/ 101943 h 180862"/>
              <a:gd name="connsiteX2" fmla="*/ 0 w 105960"/>
              <a:gd name="connsiteY2" fmla="*/ 180862 h 180862"/>
              <a:gd name="connsiteX3" fmla="*/ 105960 w 105960"/>
              <a:gd name="connsiteY3" fmla="*/ 75637 h 180862"/>
              <a:gd name="connsiteX4" fmla="*/ 105960 w 105960"/>
              <a:gd name="connsiteY4" fmla="*/ 0 h 180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5960" h="180862">
                <a:moveTo>
                  <a:pt x="105960" y="0"/>
                </a:moveTo>
                <a:lnTo>
                  <a:pt x="0" y="101943"/>
                </a:lnTo>
                <a:lnTo>
                  <a:pt x="0" y="180862"/>
                </a:lnTo>
                <a:lnTo>
                  <a:pt x="105960" y="75637"/>
                </a:lnTo>
                <a:lnTo>
                  <a:pt x="105960" y="0"/>
                </a:lnTo>
                <a:close/>
              </a:path>
            </a:pathLst>
          </a:custGeom>
          <a:solidFill>
            <a:srgbClr val="77BAFD"/>
          </a:solidFill>
          <a:ln w="6376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8A1B38E8-8F53-7647-B15D-754415394E18}"/>
              </a:ext>
            </a:extLst>
          </p:cNvPr>
          <p:cNvSpPr/>
          <p:nvPr/>
        </p:nvSpPr>
        <p:spPr>
          <a:xfrm>
            <a:off x="11917114" y="5613130"/>
            <a:ext cx="105960" cy="180855"/>
          </a:xfrm>
          <a:custGeom>
            <a:avLst/>
            <a:gdLst>
              <a:gd name="connsiteX0" fmla="*/ 105960 w 105960"/>
              <a:gd name="connsiteY0" fmla="*/ 0 h 180855"/>
              <a:gd name="connsiteX1" fmla="*/ 0 w 105960"/>
              <a:gd name="connsiteY1" fmla="*/ 101937 h 180855"/>
              <a:gd name="connsiteX2" fmla="*/ 0 w 105960"/>
              <a:gd name="connsiteY2" fmla="*/ 180855 h 180855"/>
              <a:gd name="connsiteX3" fmla="*/ 105960 w 105960"/>
              <a:gd name="connsiteY3" fmla="*/ 75631 h 180855"/>
              <a:gd name="connsiteX4" fmla="*/ 105960 w 105960"/>
              <a:gd name="connsiteY4" fmla="*/ 0 h 180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5960" h="180855">
                <a:moveTo>
                  <a:pt x="105960" y="0"/>
                </a:moveTo>
                <a:lnTo>
                  <a:pt x="0" y="101937"/>
                </a:lnTo>
                <a:lnTo>
                  <a:pt x="0" y="180855"/>
                </a:lnTo>
                <a:lnTo>
                  <a:pt x="105960" y="75631"/>
                </a:lnTo>
                <a:lnTo>
                  <a:pt x="105960" y="0"/>
                </a:lnTo>
                <a:close/>
              </a:path>
            </a:pathLst>
          </a:custGeom>
          <a:solidFill>
            <a:srgbClr val="77BAFD"/>
          </a:solidFill>
          <a:ln w="6376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24" name="Freeform 23">
            <a:extLst>
              <a:ext uri="{FF2B5EF4-FFF2-40B4-BE49-F238E27FC236}">
                <a16:creationId xmlns:a16="http://schemas.microsoft.com/office/drawing/2014/main" id="{02486056-FB92-5848-2D51-2C4C236FB215}"/>
              </a:ext>
            </a:extLst>
          </p:cNvPr>
          <p:cNvSpPr/>
          <p:nvPr/>
        </p:nvSpPr>
        <p:spPr>
          <a:xfrm>
            <a:off x="11917114" y="5764391"/>
            <a:ext cx="105960" cy="180855"/>
          </a:xfrm>
          <a:custGeom>
            <a:avLst/>
            <a:gdLst>
              <a:gd name="connsiteX0" fmla="*/ 105960 w 105960"/>
              <a:gd name="connsiteY0" fmla="*/ 0 h 180855"/>
              <a:gd name="connsiteX1" fmla="*/ 0 w 105960"/>
              <a:gd name="connsiteY1" fmla="*/ 101937 h 180855"/>
              <a:gd name="connsiteX2" fmla="*/ 0 w 105960"/>
              <a:gd name="connsiteY2" fmla="*/ 180855 h 180855"/>
              <a:gd name="connsiteX3" fmla="*/ 105960 w 105960"/>
              <a:gd name="connsiteY3" fmla="*/ 75630 h 180855"/>
              <a:gd name="connsiteX4" fmla="*/ 105960 w 105960"/>
              <a:gd name="connsiteY4" fmla="*/ 0 h 180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5960" h="180855">
                <a:moveTo>
                  <a:pt x="105960" y="0"/>
                </a:moveTo>
                <a:lnTo>
                  <a:pt x="0" y="101937"/>
                </a:lnTo>
                <a:lnTo>
                  <a:pt x="0" y="180855"/>
                </a:lnTo>
                <a:lnTo>
                  <a:pt x="105960" y="75630"/>
                </a:lnTo>
                <a:lnTo>
                  <a:pt x="105960" y="0"/>
                </a:lnTo>
                <a:close/>
              </a:path>
            </a:pathLst>
          </a:custGeom>
          <a:solidFill>
            <a:srgbClr val="77BAFD"/>
          </a:solidFill>
          <a:ln w="6376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163408E8-8C98-05B0-30DF-0EE60D78EDF2}"/>
              </a:ext>
            </a:extLst>
          </p:cNvPr>
          <p:cNvSpPr/>
          <p:nvPr/>
        </p:nvSpPr>
        <p:spPr>
          <a:xfrm>
            <a:off x="11917114" y="5915652"/>
            <a:ext cx="105960" cy="180861"/>
          </a:xfrm>
          <a:custGeom>
            <a:avLst/>
            <a:gdLst>
              <a:gd name="connsiteX0" fmla="*/ 105960 w 105960"/>
              <a:gd name="connsiteY0" fmla="*/ 0 h 180861"/>
              <a:gd name="connsiteX1" fmla="*/ 0 w 105960"/>
              <a:gd name="connsiteY1" fmla="*/ 101943 h 180861"/>
              <a:gd name="connsiteX2" fmla="*/ 0 w 105960"/>
              <a:gd name="connsiteY2" fmla="*/ 180862 h 180861"/>
              <a:gd name="connsiteX3" fmla="*/ 105960 w 105960"/>
              <a:gd name="connsiteY3" fmla="*/ 75637 h 180861"/>
              <a:gd name="connsiteX4" fmla="*/ 105960 w 105960"/>
              <a:gd name="connsiteY4" fmla="*/ 0 h 180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5960" h="180861">
                <a:moveTo>
                  <a:pt x="105960" y="0"/>
                </a:moveTo>
                <a:lnTo>
                  <a:pt x="0" y="101943"/>
                </a:lnTo>
                <a:lnTo>
                  <a:pt x="0" y="180862"/>
                </a:lnTo>
                <a:lnTo>
                  <a:pt x="105960" y="75637"/>
                </a:lnTo>
                <a:lnTo>
                  <a:pt x="105960" y="0"/>
                </a:lnTo>
                <a:close/>
              </a:path>
            </a:pathLst>
          </a:custGeom>
          <a:solidFill>
            <a:srgbClr val="77BAFD"/>
          </a:solidFill>
          <a:ln w="6376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26" name="Freeform 25">
            <a:extLst>
              <a:ext uri="{FF2B5EF4-FFF2-40B4-BE49-F238E27FC236}">
                <a16:creationId xmlns:a16="http://schemas.microsoft.com/office/drawing/2014/main" id="{D81FAF28-CD8B-2E6D-9EE7-9C8FE6007B26}"/>
              </a:ext>
            </a:extLst>
          </p:cNvPr>
          <p:cNvSpPr/>
          <p:nvPr/>
        </p:nvSpPr>
        <p:spPr>
          <a:xfrm>
            <a:off x="11917114" y="6066919"/>
            <a:ext cx="105960" cy="180861"/>
          </a:xfrm>
          <a:custGeom>
            <a:avLst/>
            <a:gdLst>
              <a:gd name="connsiteX0" fmla="*/ 105960 w 105960"/>
              <a:gd name="connsiteY0" fmla="*/ 0 h 180861"/>
              <a:gd name="connsiteX1" fmla="*/ 0 w 105960"/>
              <a:gd name="connsiteY1" fmla="*/ 101937 h 180861"/>
              <a:gd name="connsiteX2" fmla="*/ 0 w 105960"/>
              <a:gd name="connsiteY2" fmla="*/ 180862 h 180861"/>
              <a:gd name="connsiteX3" fmla="*/ 105960 w 105960"/>
              <a:gd name="connsiteY3" fmla="*/ 75630 h 180861"/>
              <a:gd name="connsiteX4" fmla="*/ 105960 w 105960"/>
              <a:gd name="connsiteY4" fmla="*/ 0 h 180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5960" h="180861">
                <a:moveTo>
                  <a:pt x="105960" y="0"/>
                </a:moveTo>
                <a:lnTo>
                  <a:pt x="0" y="101937"/>
                </a:lnTo>
                <a:lnTo>
                  <a:pt x="0" y="180862"/>
                </a:lnTo>
                <a:lnTo>
                  <a:pt x="105960" y="75630"/>
                </a:lnTo>
                <a:lnTo>
                  <a:pt x="105960" y="0"/>
                </a:lnTo>
                <a:close/>
              </a:path>
            </a:pathLst>
          </a:custGeom>
          <a:solidFill>
            <a:srgbClr val="77BAFD"/>
          </a:solidFill>
          <a:ln w="6376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27" name="Freeform 26">
            <a:extLst>
              <a:ext uri="{FF2B5EF4-FFF2-40B4-BE49-F238E27FC236}">
                <a16:creationId xmlns:a16="http://schemas.microsoft.com/office/drawing/2014/main" id="{E2CC5782-63B8-ABA5-3E69-F9B93B552725}"/>
              </a:ext>
            </a:extLst>
          </p:cNvPr>
          <p:cNvSpPr/>
          <p:nvPr/>
        </p:nvSpPr>
        <p:spPr>
          <a:xfrm>
            <a:off x="1731612" y="161080"/>
            <a:ext cx="437090" cy="292661"/>
          </a:xfrm>
          <a:custGeom>
            <a:avLst/>
            <a:gdLst>
              <a:gd name="connsiteX0" fmla="*/ 139069 w 437090"/>
              <a:gd name="connsiteY0" fmla="*/ 292661 h 292661"/>
              <a:gd name="connsiteX1" fmla="*/ 437091 w 437090"/>
              <a:gd name="connsiteY1" fmla="*/ 0 h 292661"/>
              <a:gd name="connsiteX2" fmla="*/ 301326 w 437090"/>
              <a:gd name="connsiteY2" fmla="*/ 0 h 292661"/>
              <a:gd name="connsiteX3" fmla="*/ 0 w 437090"/>
              <a:gd name="connsiteY3" fmla="*/ 292661 h 292661"/>
              <a:gd name="connsiteX4" fmla="*/ 139069 w 437090"/>
              <a:gd name="connsiteY4" fmla="*/ 292661 h 2926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7090" h="292661">
                <a:moveTo>
                  <a:pt x="139069" y="292661"/>
                </a:moveTo>
                <a:lnTo>
                  <a:pt x="437091" y="0"/>
                </a:lnTo>
                <a:lnTo>
                  <a:pt x="301326" y="0"/>
                </a:lnTo>
                <a:lnTo>
                  <a:pt x="0" y="292661"/>
                </a:lnTo>
                <a:lnTo>
                  <a:pt x="139069" y="292661"/>
                </a:lnTo>
                <a:close/>
              </a:path>
            </a:pathLst>
          </a:custGeom>
          <a:solidFill>
            <a:srgbClr val="77BAFD"/>
          </a:solidFill>
          <a:ln w="6376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D08F053D-F8E1-B38E-9093-2E0EC20BAC7E}"/>
              </a:ext>
            </a:extLst>
          </p:cNvPr>
          <p:cNvSpPr/>
          <p:nvPr/>
        </p:nvSpPr>
        <p:spPr>
          <a:xfrm>
            <a:off x="1499820" y="161080"/>
            <a:ext cx="437090" cy="292661"/>
          </a:xfrm>
          <a:custGeom>
            <a:avLst/>
            <a:gdLst>
              <a:gd name="connsiteX0" fmla="*/ 139075 w 437090"/>
              <a:gd name="connsiteY0" fmla="*/ 292661 h 292661"/>
              <a:gd name="connsiteX1" fmla="*/ 437091 w 437090"/>
              <a:gd name="connsiteY1" fmla="*/ 0 h 292661"/>
              <a:gd name="connsiteX2" fmla="*/ 301327 w 437090"/>
              <a:gd name="connsiteY2" fmla="*/ 0 h 292661"/>
              <a:gd name="connsiteX3" fmla="*/ 0 w 437090"/>
              <a:gd name="connsiteY3" fmla="*/ 292661 h 292661"/>
              <a:gd name="connsiteX4" fmla="*/ 139075 w 437090"/>
              <a:gd name="connsiteY4" fmla="*/ 292661 h 2926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7090" h="292661">
                <a:moveTo>
                  <a:pt x="139075" y="292661"/>
                </a:moveTo>
                <a:lnTo>
                  <a:pt x="437091" y="0"/>
                </a:lnTo>
                <a:lnTo>
                  <a:pt x="301327" y="0"/>
                </a:lnTo>
                <a:lnTo>
                  <a:pt x="0" y="292661"/>
                </a:lnTo>
                <a:lnTo>
                  <a:pt x="139075" y="292661"/>
                </a:lnTo>
                <a:close/>
              </a:path>
            </a:pathLst>
          </a:custGeom>
          <a:solidFill>
            <a:srgbClr val="77BAFD"/>
          </a:solidFill>
          <a:ln w="6376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667A5320-A00F-9D29-A638-EFA1BFB3E2E9}"/>
              </a:ext>
            </a:extLst>
          </p:cNvPr>
          <p:cNvSpPr/>
          <p:nvPr/>
        </p:nvSpPr>
        <p:spPr>
          <a:xfrm>
            <a:off x="1268034" y="161080"/>
            <a:ext cx="437090" cy="292661"/>
          </a:xfrm>
          <a:custGeom>
            <a:avLst/>
            <a:gdLst>
              <a:gd name="connsiteX0" fmla="*/ 139069 w 437090"/>
              <a:gd name="connsiteY0" fmla="*/ 292661 h 292661"/>
              <a:gd name="connsiteX1" fmla="*/ 437091 w 437090"/>
              <a:gd name="connsiteY1" fmla="*/ 0 h 292661"/>
              <a:gd name="connsiteX2" fmla="*/ 301326 w 437090"/>
              <a:gd name="connsiteY2" fmla="*/ 0 h 292661"/>
              <a:gd name="connsiteX3" fmla="*/ 0 w 437090"/>
              <a:gd name="connsiteY3" fmla="*/ 292661 h 292661"/>
              <a:gd name="connsiteX4" fmla="*/ 139069 w 437090"/>
              <a:gd name="connsiteY4" fmla="*/ 292661 h 2926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7090" h="292661">
                <a:moveTo>
                  <a:pt x="139069" y="292661"/>
                </a:moveTo>
                <a:lnTo>
                  <a:pt x="437091" y="0"/>
                </a:lnTo>
                <a:lnTo>
                  <a:pt x="301326" y="0"/>
                </a:lnTo>
                <a:lnTo>
                  <a:pt x="0" y="292661"/>
                </a:lnTo>
                <a:lnTo>
                  <a:pt x="139069" y="292661"/>
                </a:lnTo>
                <a:close/>
              </a:path>
            </a:pathLst>
          </a:custGeom>
          <a:solidFill>
            <a:srgbClr val="77BAFD"/>
          </a:solidFill>
          <a:ln w="6376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30" name="Freeform 29">
            <a:extLst>
              <a:ext uri="{FF2B5EF4-FFF2-40B4-BE49-F238E27FC236}">
                <a16:creationId xmlns:a16="http://schemas.microsoft.com/office/drawing/2014/main" id="{AADA7ABE-86FE-D73C-FCE3-75303AE115B8}"/>
              </a:ext>
            </a:extLst>
          </p:cNvPr>
          <p:cNvSpPr/>
          <p:nvPr/>
        </p:nvSpPr>
        <p:spPr>
          <a:xfrm>
            <a:off x="1036242" y="161080"/>
            <a:ext cx="437090" cy="292661"/>
          </a:xfrm>
          <a:custGeom>
            <a:avLst/>
            <a:gdLst>
              <a:gd name="connsiteX0" fmla="*/ 139075 w 437090"/>
              <a:gd name="connsiteY0" fmla="*/ 292661 h 292661"/>
              <a:gd name="connsiteX1" fmla="*/ 437091 w 437090"/>
              <a:gd name="connsiteY1" fmla="*/ 0 h 292661"/>
              <a:gd name="connsiteX2" fmla="*/ 301326 w 437090"/>
              <a:gd name="connsiteY2" fmla="*/ 0 h 292661"/>
              <a:gd name="connsiteX3" fmla="*/ 0 w 437090"/>
              <a:gd name="connsiteY3" fmla="*/ 292661 h 292661"/>
              <a:gd name="connsiteX4" fmla="*/ 139075 w 437090"/>
              <a:gd name="connsiteY4" fmla="*/ 292661 h 2926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7090" h="292661">
                <a:moveTo>
                  <a:pt x="139075" y="292661"/>
                </a:moveTo>
                <a:lnTo>
                  <a:pt x="437091" y="0"/>
                </a:lnTo>
                <a:lnTo>
                  <a:pt x="301326" y="0"/>
                </a:lnTo>
                <a:lnTo>
                  <a:pt x="0" y="292661"/>
                </a:lnTo>
                <a:lnTo>
                  <a:pt x="139075" y="292661"/>
                </a:lnTo>
                <a:close/>
              </a:path>
            </a:pathLst>
          </a:custGeom>
          <a:solidFill>
            <a:srgbClr val="77BAFD"/>
          </a:solidFill>
          <a:ln w="6376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31" name="Freeform 30">
            <a:extLst>
              <a:ext uri="{FF2B5EF4-FFF2-40B4-BE49-F238E27FC236}">
                <a16:creationId xmlns:a16="http://schemas.microsoft.com/office/drawing/2014/main" id="{AC342EA1-3176-F926-CB7E-5592AD89125F}"/>
              </a:ext>
            </a:extLst>
          </p:cNvPr>
          <p:cNvSpPr/>
          <p:nvPr/>
        </p:nvSpPr>
        <p:spPr>
          <a:xfrm>
            <a:off x="804450" y="161080"/>
            <a:ext cx="437090" cy="292661"/>
          </a:xfrm>
          <a:custGeom>
            <a:avLst/>
            <a:gdLst>
              <a:gd name="connsiteX0" fmla="*/ 139075 w 437090"/>
              <a:gd name="connsiteY0" fmla="*/ 292661 h 292661"/>
              <a:gd name="connsiteX1" fmla="*/ 437091 w 437090"/>
              <a:gd name="connsiteY1" fmla="*/ 0 h 292661"/>
              <a:gd name="connsiteX2" fmla="*/ 301326 w 437090"/>
              <a:gd name="connsiteY2" fmla="*/ 0 h 292661"/>
              <a:gd name="connsiteX3" fmla="*/ 0 w 437090"/>
              <a:gd name="connsiteY3" fmla="*/ 292661 h 292661"/>
              <a:gd name="connsiteX4" fmla="*/ 139075 w 437090"/>
              <a:gd name="connsiteY4" fmla="*/ 292661 h 2926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7090" h="292661">
                <a:moveTo>
                  <a:pt x="139075" y="292661"/>
                </a:moveTo>
                <a:lnTo>
                  <a:pt x="437091" y="0"/>
                </a:lnTo>
                <a:lnTo>
                  <a:pt x="301326" y="0"/>
                </a:lnTo>
                <a:lnTo>
                  <a:pt x="0" y="292661"/>
                </a:lnTo>
                <a:lnTo>
                  <a:pt x="139075" y="292661"/>
                </a:lnTo>
                <a:close/>
              </a:path>
            </a:pathLst>
          </a:custGeom>
          <a:solidFill>
            <a:srgbClr val="77BAFD"/>
          </a:solidFill>
          <a:ln w="6376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33" name="Freeform 32">
            <a:extLst>
              <a:ext uri="{FF2B5EF4-FFF2-40B4-BE49-F238E27FC236}">
                <a16:creationId xmlns:a16="http://schemas.microsoft.com/office/drawing/2014/main" id="{63DE655E-4174-B3F5-BA7C-A6E9008D451D}"/>
              </a:ext>
            </a:extLst>
          </p:cNvPr>
          <p:cNvSpPr/>
          <p:nvPr/>
        </p:nvSpPr>
        <p:spPr>
          <a:xfrm>
            <a:off x="242704" y="219883"/>
            <a:ext cx="11709919" cy="6015494"/>
          </a:xfrm>
          <a:custGeom>
            <a:avLst/>
            <a:gdLst>
              <a:gd name="connsiteX0" fmla="*/ 11709920 w 11709919"/>
              <a:gd name="connsiteY0" fmla="*/ 0 h 6015494"/>
              <a:gd name="connsiteX1" fmla="*/ 9607602 w 11709919"/>
              <a:gd name="connsiteY1" fmla="*/ 0 h 6015494"/>
              <a:gd name="connsiteX2" fmla="*/ 8978558 w 11709919"/>
              <a:gd name="connsiteY2" fmla="*/ 88850 h 6015494"/>
              <a:gd name="connsiteX3" fmla="*/ 6803492 w 11709919"/>
              <a:gd name="connsiteY3" fmla="*/ 88850 h 6015494"/>
              <a:gd name="connsiteX4" fmla="*/ 6184363 w 11709919"/>
              <a:gd name="connsiteY4" fmla="*/ 0 h 6015494"/>
              <a:gd name="connsiteX5" fmla="*/ 2175123 w 11709919"/>
              <a:gd name="connsiteY5" fmla="*/ 0 h 6015494"/>
              <a:gd name="connsiteX6" fmla="*/ 1738108 w 11709919"/>
              <a:gd name="connsiteY6" fmla="*/ 434379 h 6015494"/>
              <a:gd name="connsiteX7" fmla="*/ 688626 w 11709919"/>
              <a:gd name="connsiteY7" fmla="*/ 434379 h 6015494"/>
              <a:gd name="connsiteX8" fmla="*/ 688626 w 11709919"/>
              <a:gd name="connsiteY8" fmla="*/ 4014716 h 6015494"/>
              <a:gd name="connsiteX9" fmla="*/ 0 w 11709919"/>
              <a:gd name="connsiteY9" fmla="*/ 4406315 h 6015494"/>
              <a:gd name="connsiteX10" fmla="*/ 3310 w 11709919"/>
              <a:gd name="connsiteY10" fmla="*/ 6015494 h 6015494"/>
              <a:gd name="connsiteX11" fmla="*/ 1820879 w 11709919"/>
              <a:gd name="connsiteY11" fmla="*/ 6015494 h 6015494"/>
              <a:gd name="connsiteX12" fmla="*/ 2430043 w 11709919"/>
              <a:gd name="connsiteY12" fmla="*/ 5916770 h 6015494"/>
              <a:gd name="connsiteX13" fmla="*/ 4615100 w 11709919"/>
              <a:gd name="connsiteY13" fmla="*/ 5916770 h 6015494"/>
              <a:gd name="connsiteX14" fmla="*/ 5240816 w 11709919"/>
              <a:gd name="connsiteY14" fmla="*/ 6015494 h 6015494"/>
              <a:gd name="connsiteX15" fmla="*/ 10888834 w 11709919"/>
              <a:gd name="connsiteY15" fmla="*/ 6015494 h 6015494"/>
              <a:gd name="connsiteX16" fmla="*/ 10885519 w 11709919"/>
              <a:gd name="connsiteY16" fmla="*/ 1421606 h 6015494"/>
              <a:gd name="connsiteX17" fmla="*/ 11709920 w 11709919"/>
              <a:gd name="connsiteY17" fmla="*/ 598915 h 6015494"/>
              <a:gd name="connsiteX18" fmla="*/ 11709920 w 11709919"/>
              <a:gd name="connsiteY18" fmla="*/ 0 h 6015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1709919" h="6015494">
                <a:moveTo>
                  <a:pt x="11709920" y="0"/>
                </a:moveTo>
                <a:lnTo>
                  <a:pt x="9607602" y="0"/>
                </a:lnTo>
                <a:lnTo>
                  <a:pt x="8978558" y="88850"/>
                </a:lnTo>
                <a:lnTo>
                  <a:pt x="6803492" y="88850"/>
                </a:lnTo>
                <a:lnTo>
                  <a:pt x="6184363" y="0"/>
                </a:lnTo>
                <a:lnTo>
                  <a:pt x="2175123" y="0"/>
                </a:lnTo>
                <a:lnTo>
                  <a:pt x="1738108" y="434379"/>
                </a:lnTo>
                <a:lnTo>
                  <a:pt x="688626" y="434379"/>
                </a:lnTo>
                <a:lnTo>
                  <a:pt x="688626" y="4014716"/>
                </a:lnTo>
                <a:lnTo>
                  <a:pt x="0" y="4406315"/>
                </a:lnTo>
                <a:lnTo>
                  <a:pt x="3310" y="6015494"/>
                </a:lnTo>
                <a:lnTo>
                  <a:pt x="1820879" y="6015494"/>
                </a:lnTo>
                <a:lnTo>
                  <a:pt x="2430043" y="5916770"/>
                </a:lnTo>
                <a:lnTo>
                  <a:pt x="4615100" y="5916770"/>
                </a:lnTo>
                <a:lnTo>
                  <a:pt x="5240816" y="6015494"/>
                </a:lnTo>
                <a:lnTo>
                  <a:pt x="10888834" y="6015494"/>
                </a:lnTo>
                <a:lnTo>
                  <a:pt x="10885519" y="1421606"/>
                </a:lnTo>
                <a:lnTo>
                  <a:pt x="11709920" y="598915"/>
                </a:lnTo>
                <a:lnTo>
                  <a:pt x="11709920" y="0"/>
                </a:lnTo>
                <a:close/>
              </a:path>
            </a:pathLst>
          </a:custGeom>
          <a:gradFill>
            <a:gsLst>
              <a:gs pos="13542">
                <a:srgbClr val="FFE7FD"/>
              </a:gs>
              <a:gs pos="85938">
                <a:srgbClr val="B9FCFF"/>
              </a:gs>
            </a:gsLst>
            <a:lin ang="0" scaled="1"/>
          </a:gradFill>
          <a:ln w="6372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34" name="Freeform 33">
            <a:extLst>
              <a:ext uri="{FF2B5EF4-FFF2-40B4-BE49-F238E27FC236}">
                <a16:creationId xmlns:a16="http://schemas.microsoft.com/office/drawing/2014/main" id="{F540BC81-4DDF-CFA9-8114-E82EB2BA98F2}"/>
              </a:ext>
            </a:extLst>
          </p:cNvPr>
          <p:cNvSpPr/>
          <p:nvPr/>
        </p:nvSpPr>
        <p:spPr>
          <a:xfrm>
            <a:off x="165125" y="143235"/>
            <a:ext cx="11861267" cy="6160065"/>
          </a:xfrm>
          <a:custGeom>
            <a:avLst/>
            <a:gdLst>
              <a:gd name="connsiteX0" fmla="*/ 9316273 w 11861267"/>
              <a:gd name="connsiteY0" fmla="*/ 3291 h 6160065"/>
              <a:gd name="connsiteX1" fmla="*/ 11857952 w 11861267"/>
              <a:gd name="connsiteY1" fmla="*/ 3291 h 6160065"/>
              <a:gd name="connsiteX2" fmla="*/ 11861268 w 11861267"/>
              <a:gd name="connsiteY2" fmla="*/ 704197 h 6160065"/>
              <a:gd name="connsiteX3" fmla="*/ 11040501 w 11861267"/>
              <a:gd name="connsiteY3" fmla="*/ 1516984 h 6160065"/>
              <a:gd name="connsiteX4" fmla="*/ 11043817 w 11861267"/>
              <a:gd name="connsiteY4" fmla="*/ 6160066 h 6160065"/>
              <a:gd name="connsiteX5" fmla="*/ 4937794 w 11861267"/>
              <a:gd name="connsiteY5" fmla="*/ 6160066 h 6160065"/>
              <a:gd name="connsiteX6" fmla="*/ 4692890 w 11861267"/>
              <a:gd name="connsiteY6" fmla="*/ 5995537 h 6160065"/>
              <a:gd name="connsiteX7" fmla="*/ 2508611 w 11861267"/>
              <a:gd name="connsiteY7" fmla="*/ 5995537 h 6160065"/>
              <a:gd name="connsiteX8" fmla="*/ 2270325 w 11861267"/>
              <a:gd name="connsiteY8" fmla="*/ 6160066 h 6160065"/>
              <a:gd name="connsiteX9" fmla="*/ 3310 w 11861267"/>
              <a:gd name="connsiteY9" fmla="*/ 6160066 h 6160065"/>
              <a:gd name="connsiteX10" fmla="*/ 0 w 11861267"/>
              <a:gd name="connsiteY10" fmla="*/ 4432482 h 6160065"/>
              <a:gd name="connsiteX11" fmla="*/ 681757 w 11861267"/>
              <a:gd name="connsiteY11" fmla="*/ 4040903 h 6160065"/>
              <a:gd name="connsiteX12" fmla="*/ 681757 w 11861267"/>
              <a:gd name="connsiteY12" fmla="*/ 440945 h 6160065"/>
              <a:gd name="connsiteX13" fmla="*/ 1777209 w 11861267"/>
              <a:gd name="connsiteY13" fmla="*/ 440945 h 6160065"/>
              <a:gd name="connsiteX14" fmla="*/ 2214065 w 11861267"/>
              <a:gd name="connsiteY14" fmla="*/ 0 h 6160065"/>
              <a:gd name="connsiteX15" fmla="*/ 6635601 w 11861267"/>
              <a:gd name="connsiteY15" fmla="*/ 0 h 6160065"/>
              <a:gd name="connsiteX16" fmla="*/ 6880497 w 11861267"/>
              <a:gd name="connsiteY16" fmla="*/ 167822 h 6160065"/>
              <a:gd name="connsiteX17" fmla="*/ 9054798 w 11861267"/>
              <a:gd name="connsiteY17" fmla="*/ 167822 h 6160065"/>
              <a:gd name="connsiteX18" fmla="*/ 9316273 w 11861267"/>
              <a:gd name="connsiteY18" fmla="*/ 3291 h 6160065"/>
              <a:gd name="connsiteX19" fmla="*/ 11785139 w 11861267"/>
              <a:gd name="connsiteY19" fmla="*/ 78975 h 6160065"/>
              <a:gd name="connsiteX20" fmla="*/ 9683651 w 11861267"/>
              <a:gd name="connsiteY20" fmla="*/ 78975 h 6160065"/>
              <a:gd name="connsiteX21" fmla="*/ 9170648 w 11861267"/>
              <a:gd name="connsiteY21" fmla="*/ 434364 h 6160065"/>
              <a:gd name="connsiteX22" fmla="*/ 6767964 w 11861267"/>
              <a:gd name="connsiteY22" fmla="*/ 434364 h 6160065"/>
              <a:gd name="connsiteX23" fmla="*/ 6261598 w 11861267"/>
              <a:gd name="connsiteY23" fmla="*/ 78975 h 6160065"/>
              <a:gd name="connsiteX24" fmla="*/ 2253780 w 11861267"/>
              <a:gd name="connsiteY24" fmla="*/ 78975 h 6160065"/>
              <a:gd name="connsiteX25" fmla="*/ 1816924 w 11861267"/>
              <a:gd name="connsiteY25" fmla="*/ 513339 h 6160065"/>
              <a:gd name="connsiteX26" fmla="*/ 767806 w 11861267"/>
              <a:gd name="connsiteY26" fmla="*/ 513339 h 6160065"/>
              <a:gd name="connsiteX27" fmla="*/ 767806 w 11861267"/>
              <a:gd name="connsiteY27" fmla="*/ 4093552 h 6160065"/>
              <a:gd name="connsiteX28" fmla="*/ 79429 w 11861267"/>
              <a:gd name="connsiteY28" fmla="*/ 4485138 h 6160065"/>
              <a:gd name="connsiteX29" fmla="*/ 82738 w 11861267"/>
              <a:gd name="connsiteY29" fmla="*/ 6094254 h 6160065"/>
              <a:gd name="connsiteX30" fmla="*/ 1899658 w 11861267"/>
              <a:gd name="connsiteY30" fmla="*/ 6094254 h 6160065"/>
              <a:gd name="connsiteX31" fmla="*/ 2412635 w 11861267"/>
              <a:gd name="connsiteY31" fmla="*/ 5728993 h 6160065"/>
              <a:gd name="connsiteX32" fmla="*/ 4821957 w 11861267"/>
              <a:gd name="connsiteY32" fmla="*/ 5728993 h 6160065"/>
              <a:gd name="connsiteX33" fmla="*/ 5318383 w 11861267"/>
              <a:gd name="connsiteY33" fmla="*/ 6094254 h 6160065"/>
              <a:gd name="connsiteX34" fmla="*/ 10964437 w 11861267"/>
              <a:gd name="connsiteY34" fmla="*/ 6094254 h 6160065"/>
              <a:gd name="connsiteX35" fmla="*/ 10961121 w 11861267"/>
              <a:gd name="connsiteY35" fmla="*/ 1500531 h 6160065"/>
              <a:gd name="connsiteX36" fmla="*/ 11785139 w 11861267"/>
              <a:gd name="connsiteY36" fmla="*/ 677872 h 6160065"/>
              <a:gd name="connsiteX37" fmla="*/ 11785139 w 11861267"/>
              <a:gd name="connsiteY37" fmla="*/ 78975 h 6160065"/>
              <a:gd name="connsiteX38" fmla="*/ 2611205 w 11861267"/>
              <a:gd name="connsiteY38" fmla="*/ 5775067 h 6160065"/>
              <a:gd name="connsiteX39" fmla="*/ 2571490 w 11861267"/>
              <a:gd name="connsiteY39" fmla="*/ 5775067 h 6160065"/>
              <a:gd name="connsiteX40" fmla="*/ 2571490 w 11861267"/>
              <a:gd name="connsiteY40" fmla="*/ 5952759 h 6160065"/>
              <a:gd name="connsiteX41" fmla="*/ 2611205 w 11861267"/>
              <a:gd name="connsiteY41" fmla="*/ 5952759 h 6160065"/>
              <a:gd name="connsiteX42" fmla="*/ 2611205 w 11861267"/>
              <a:gd name="connsiteY42" fmla="*/ 5775067 h 6160065"/>
              <a:gd name="connsiteX43" fmla="*/ 7006230 w 11861267"/>
              <a:gd name="connsiteY43" fmla="*/ 213892 h 6160065"/>
              <a:gd name="connsiteX44" fmla="*/ 7045952 w 11861267"/>
              <a:gd name="connsiteY44" fmla="*/ 213892 h 6160065"/>
              <a:gd name="connsiteX45" fmla="*/ 7045952 w 11861267"/>
              <a:gd name="connsiteY45" fmla="*/ 391586 h 6160065"/>
              <a:gd name="connsiteX46" fmla="*/ 7006230 w 11861267"/>
              <a:gd name="connsiteY46" fmla="*/ 391586 h 6160065"/>
              <a:gd name="connsiteX47" fmla="*/ 7006230 w 11861267"/>
              <a:gd name="connsiteY47" fmla="*/ 213892 h 6160065"/>
              <a:gd name="connsiteX48" fmla="*/ 2703872 w 11861267"/>
              <a:gd name="connsiteY48" fmla="*/ 5775061 h 6160065"/>
              <a:gd name="connsiteX49" fmla="*/ 2664157 w 11861267"/>
              <a:gd name="connsiteY49" fmla="*/ 5775061 h 6160065"/>
              <a:gd name="connsiteX50" fmla="*/ 2664157 w 11861267"/>
              <a:gd name="connsiteY50" fmla="*/ 5952759 h 6160065"/>
              <a:gd name="connsiteX51" fmla="*/ 2703872 w 11861267"/>
              <a:gd name="connsiteY51" fmla="*/ 5952759 h 6160065"/>
              <a:gd name="connsiteX52" fmla="*/ 2703872 w 11861267"/>
              <a:gd name="connsiteY52" fmla="*/ 5775061 h 6160065"/>
              <a:gd name="connsiteX53" fmla="*/ 7098871 w 11861267"/>
              <a:gd name="connsiteY53" fmla="*/ 213892 h 6160065"/>
              <a:gd name="connsiteX54" fmla="*/ 7138594 w 11861267"/>
              <a:gd name="connsiteY54" fmla="*/ 213892 h 6160065"/>
              <a:gd name="connsiteX55" fmla="*/ 7138594 w 11861267"/>
              <a:gd name="connsiteY55" fmla="*/ 391586 h 6160065"/>
              <a:gd name="connsiteX56" fmla="*/ 7098871 w 11861267"/>
              <a:gd name="connsiteY56" fmla="*/ 391586 h 6160065"/>
              <a:gd name="connsiteX57" fmla="*/ 7098871 w 11861267"/>
              <a:gd name="connsiteY57" fmla="*/ 213892 h 6160065"/>
              <a:gd name="connsiteX58" fmla="*/ 2796533 w 11861267"/>
              <a:gd name="connsiteY58" fmla="*/ 5775061 h 6160065"/>
              <a:gd name="connsiteX59" fmla="*/ 2756824 w 11861267"/>
              <a:gd name="connsiteY59" fmla="*/ 5775061 h 6160065"/>
              <a:gd name="connsiteX60" fmla="*/ 2756824 w 11861267"/>
              <a:gd name="connsiteY60" fmla="*/ 5952759 h 6160065"/>
              <a:gd name="connsiteX61" fmla="*/ 2796533 w 11861267"/>
              <a:gd name="connsiteY61" fmla="*/ 5952759 h 6160065"/>
              <a:gd name="connsiteX62" fmla="*/ 2796533 w 11861267"/>
              <a:gd name="connsiteY62" fmla="*/ 5775061 h 6160065"/>
              <a:gd name="connsiteX63" fmla="*/ 7191577 w 11861267"/>
              <a:gd name="connsiteY63" fmla="*/ 213892 h 6160065"/>
              <a:gd name="connsiteX64" fmla="*/ 7231298 w 11861267"/>
              <a:gd name="connsiteY64" fmla="*/ 213892 h 6160065"/>
              <a:gd name="connsiteX65" fmla="*/ 7231298 w 11861267"/>
              <a:gd name="connsiteY65" fmla="*/ 391586 h 6160065"/>
              <a:gd name="connsiteX66" fmla="*/ 7191577 w 11861267"/>
              <a:gd name="connsiteY66" fmla="*/ 391586 h 6160065"/>
              <a:gd name="connsiteX67" fmla="*/ 7191577 w 11861267"/>
              <a:gd name="connsiteY67" fmla="*/ 213892 h 6160065"/>
              <a:gd name="connsiteX68" fmla="*/ 2889200 w 11861267"/>
              <a:gd name="connsiteY68" fmla="*/ 5775061 h 6160065"/>
              <a:gd name="connsiteX69" fmla="*/ 2849491 w 11861267"/>
              <a:gd name="connsiteY69" fmla="*/ 5775061 h 6160065"/>
              <a:gd name="connsiteX70" fmla="*/ 2849491 w 11861267"/>
              <a:gd name="connsiteY70" fmla="*/ 5952759 h 6160065"/>
              <a:gd name="connsiteX71" fmla="*/ 2889200 w 11861267"/>
              <a:gd name="connsiteY71" fmla="*/ 5952759 h 6160065"/>
              <a:gd name="connsiteX72" fmla="*/ 2889200 w 11861267"/>
              <a:gd name="connsiteY72" fmla="*/ 5775061 h 6160065"/>
              <a:gd name="connsiteX73" fmla="*/ 7284218 w 11861267"/>
              <a:gd name="connsiteY73" fmla="*/ 213892 h 6160065"/>
              <a:gd name="connsiteX74" fmla="*/ 7323940 w 11861267"/>
              <a:gd name="connsiteY74" fmla="*/ 213892 h 6160065"/>
              <a:gd name="connsiteX75" fmla="*/ 7323940 w 11861267"/>
              <a:gd name="connsiteY75" fmla="*/ 391586 h 6160065"/>
              <a:gd name="connsiteX76" fmla="*/ 7284218 w 11861267"/>
              <a:gd name="connsiteY76" fmla="*/ 391586 h 6160065"/>
              <a:gd name="connsiteX77" fmla="*/ 7284218 w 11861267"/>
              <a:gd name="connsiteY77" fmla="*/ 213892 h 6160065"/>
              <a:gd name="connsiteX78" fmla="*/ 2981867 w 11861267"/>
              <a:gd name="connsiteY78" fmla="*/ 5775061 h 6160065"/>
              <a:gd name="connsiteX79" fmla="*/ 2942151 w 11861267"/>
              <a:gd name="connsiteY79" fmla="*/ 5775061 h 6160065"/>
              <a:gd name="connsiteX80" fmla="*/ 2942151 w 11861267"/>
              <a:gd name="connsiteY80" fmla="*/ 5952759 h 6160065"/>
              <a:gd name="connsiteX81" fmla="*/ 2981867 w 11861267"/>
              <a:gd name="connsiteY81" fmla="*/ 5952759 h 6160065"/>
              <a:gd name="connsiteX82" fmla="*/ 2981867 w 11861267"/>
              <a:gd name="connsiteY82" fmla="*/ 5775061 h 6160065"/>
              <a:gd name="connsiteX83" fmla="*/ 7376924 w 11861267"/>
              <a:gd name="connsiteY83" fmla="*/ 213892 h 6160065"/>
              <a:gd name="connsiteX84" fmla="*/ 7416645 w 11861267"/>
              <a:gd name="connsiteY84" fmla="*/ 213892 h 6160065"/>
              <a:gd name="connsiteX85" fmla="*/ 7416645 w 11861267"/>
              <a:gd name="connsiteY85" fmla="*/ 391586 h 6160065"/>
              <a:gd name="connsiteX86" fmla="*/ 7376924 w 11861267"/>
              <a:gd name="connsiteY86" fmla="*/ 391586 h 6160065"/>
              <a:gd name="connsiteX87" fmla="*/ 7376924 w 11861267"/>
              <a:gd name="connsiteY87" fmla="*/ 213892 h 6160065"/>
              <a:gd name="connsiteX88" fmla="*/ 3074534 w 11861267"/>
              <a:gd name="connsiteY88" fmla="*/ 5775061 h 6160065"/>
              <a:gd name="connsiteX89" fmla="*/ 3034818 w 11861267"/>
              <a:gd name="connsiteY89" fmla="*/ 5775061 h 6160065"/>
              <a:gd name="connsiteX90" fmla="*/ 3034818 w 11861267"/>
              <a:gd name="connsiteY90" fmla="*/ 5952759 h 6160065"/>
              <a:gd name="connsiteX91" fmla="*/ 3074534 w 11861267"/>
              <a:gd name="connsiteY91" fmla="*/ 5952759 h 6160065"/>
              <a:gd name="connsiteX92" fmla="*/ 3074534 w 11861267"/>
              <a:gd name="connsiteY92" fmla="*/ 5775061 h 6160065"/>
              <a:gd name="connsiteX93" fmla="*/ 7469565 w 11861267"/>
              <a:gd name="connsiteY93" fmla="*/ 213892 h 6160065"/>
              <a:gd name="connsiteX94" fmla="*/ 7509287 w 11861267"/>
              <a:gd name="connsiteY94" fmla="*/ 213892 h 6160065"/>
              <a:gd name="connsiteX95" fmla="*/ 7509287 w 11861267"/>
              <a:gd name="connsiteY95" fmla="*/ 391586 h 6160065"/>
              <a:gd name="connsiteX96" fmla="*/ 7469565 w 11861267"/>
              <a:gd name="connsiteY96" fmla="*/ 391586 h 6160065"/>
              <a:gd name="connsiteX97" fmla="*/ 7469565 w 11861267"/>
              <a:gd name="connsiteY97" fmla="*/ 213892 h 6160065"/>
              <a:gd name="connsiteX98" fmla="*/ 3167201 w 11861267"/>
              <a:gd name="connsiteY98" fmla="*/ 5775061 h 6160065"/>
              <a:gd name="connsiteX99" fmla="*/ 3127485 w 11861267"/>
              <a:gd name="connsiteY99" fmla="*/ 5775061 h 6160065"/>
              <a:gd name="connsiteX100" fmla="*/ 3127485 w 11861267"/>
              <a:gd name="connsiteY100" fmla="*/ 5952759 h 6160065"/>
              <a:gd name="connsiteX101" fmla="*/ 3167201 w 11861267"/>
              <a:gd name="connsiteY101" fmla="*/ 5952759 h 6160065"/>
              <a:gd name="connsiteX102" fmla="*/ 3167201 w 11861267"/>
              <a:gd name="connsiteY102" fmla="*/ 5775061 h 6160065"/>
              <a:gd name="connsiteX103" fmla="*/ 7562206 w 11861267"/>
              <a:gd name="connsiteY103" fmla="*/ 213892 h 6160065"/>
              <a:gd name="connsiteX104" fmla="*/ 7601928 w 11861267"/>
              <a:gd name="connsiteY104" fmla="*/ 213892 h 6160065"/>
              <a:gd name="connsiteX105" fmla="*/ 7601928 w 11861267"/>
              <a:gd name="connsiteY105" fmla="*/ 391586 h 6160065"/>
              <a:gd name="connsiteX106" fmla="*/ 7562206 w 11861267"/>
              <a:gd name="connsiteY106" fmla="*/ 391586 h 6160065"/>
              <a:gd name="connsiteX107" fmla="*/ 7562206 w 11861267"/>
              <a:gd name="connsiteY107" fmla="*/ 213892 h 6160065"/>
              <a:gd name="connsiteX108" fmla="*/ 3259868 w 11861267"/>
              <a:gd name="connsiteY108" fmla="*/ 5775061 h 6160065"/>
              <a:gd name="connsiteX109" fmla="*/ 3220152 w 11861267"/>
              <a:gd name="connsiteY109" fmla="*/ 5775061 h 6160065"/>
              <a:gd name="connsiteX110" fmla="*/ 3220152 w 11861267"/>
              <a:gd name="connsiteY110" fmla="*/ 5952759 h 6160065"/>
              <a:gd name="connsiteX111" fmla="*/ 3259868 w 11861267"/>
              <a:gd name="connsiteY111" fmla="*/ 5952759 h 6160065"/>
              <a:gd name="connsiteX112" fmla="*/ 3259868 w 11861267"/>
              <a:gd name="connsiteY112" fmla="*/ 5775061 h 6160065"/>
              <a:gd name="connsiteX113" fmla="*/ 7654912 w 11861267"/>
              <a:gd name="connsiteY113" fmla="*/ 213892 h 6160065"/>
              <a:gd name="connsiteX114" fmla="*/ 7694633 w 11861267"/>
              <a:gd name="connsiteY114" fmla="*/ 213892 h 6160065"/>
              <a:gd name="connsiteX115" fmla="*/ 7694633 w 11861267"/>
              <a:gd name="connsiteY115" fmla="*/ 391586 h 6160065"/>
              <a:gd name="connsiteX116" fmla="*/ 7654912 w 11861267"/>
              <a:gd name="connsiteY116" fmla="*/ 391586 h 6160065"/>
              <a:gd name="connsiteX117" fmla="*/ 7654912 w 11861267"/>
              <a:gd name="connsiteY117" fmla="*/ 213892 h 6160065"/>
              <a:gd name="connsiteX118" fmla="*/ 3352535 w 11861267"/>
              <a:gd name="connsiteY118" fmla="*/ 5775061 h 6160065"/>
              <a:gd name="connsiteX119" fmla="*/ 3312819 w 11861267"/>
              <a:gd name="connsiteY119" fmla="*/ 5775061 h 6160065"/>
              <a:gd name="connsiteX120" fmla="*/ 3312819 w 11861267"/>
              <a:gd name="connsiteY120" fmla="*/ 5952759 h 6160065"/>
              <a:gd name="connsiteX121" fmla="*/ 3352535 w 11861267"/>
              <a:gd name="connsiteY121" fmla="*/ 5952759 h 6160065"/>
              <a:gd name="connsiteX122" fmla="*/ 3352535 w 11861267"/>
              <a:gd name="connsiteY122" fmla="*/ 5775061 h 6160065"/>
              <a:gd name="connsiteX123" fmla="*/ 7747553 w 11861267"/>
              <a:gd name="connsiteY123" fmla="*/ 213892 h 6160065"/>
              <a:gd name="connsiteX124" fmla="*/ 7787275 w 11861267"/>
              <a:gd name="connsiteY124" fmla="*/ 213892 h 6160065"/>
              <a:gd name="connsiteX125" fmla="*/ 7787275 w 11861267"/>
              <a:gd name="connsiteY125" fmla="*/ 391586 h 6160065"/>
              <a:gd name="connsiteX126" fmla="*/ 7747553 w 11861267"/>
              <a:gd name="connsiteY126" fmla="*/ 391586 h 6160065"/>
              <a:gd name="connsiteX127" fmla="*/ 7747553 w 11861267"/>
              <a:gd name="connsiteY127" fmla="*/ 213892 h 6160065"/>
              <a:gd name="connsiteX128" fmla="*/ 3445201 w 11861267"/>
              <a:gd name="connsiteY128" fmla="*/ 5775061 h 6160065"/>
              <a:gd name="connsiteX129" fmla="*/ 3405486 w 11861267"/>
              <a:gd name="connsiteY129" fmla="*/ 5775061 h 6160065"/>
              <a:gd name="connsiteX130" fmla="*/ 3405486 w 11861267"/>
              <a:gd name="connsiteY130" fmla="*/ 5952759 h 6160065"/>
              <a:gd name="connsiteX131" fmla="*/ 3445201 w 11861267"/>
              <a:gd name="connsiteY131" fmla="*/ 5952759 h 6160065"/>
              <a:gd name="connsiteX132" fmla="*/ 3445201 w 11861267"/>
              <a:gd name="connsiteY132" fmla="*/ 5775061 h 6160065"/>
              <a:gd name="connsiteX133" fmla="*/ 7840258 w 11861267"/>
              <a:gd name="connsiteY133" fmla="*/ 213892 h 6160065"/>
              <a:gd name="connsiteX134" fmla="*/ 7879916 w 11861267"/>
              <a:gd name="connsiteY134" fmla="*/ 213892 h 6160065"/>
              <a:gd name="connsiteX135" fmla="*/ 7879916 w 11861267"/>
              <a:gd name="connsiteY135" fmla="*/ 391586 h 6160065"/>
              <a:gd name="connsiteX136" fmla="*/ 7840258 w 11861267"/>
              <a:gd name="connsiteY136" fmla="*/ 391586 h 6160065"/>
              <a:gd name="connsiteX137" fmla="*/ 7840258 w 11861267"/>
              <a:gd name="connsiteY137" fmla="*/ 213892 h 6160065"/>
              <a:gd name="connsiteX138" fmla="*/ 3537868 w 11861267"/>
              <a:gd name="connsiteY138" fmla="*/ 5775061 h 6160065"/>
              <a:gd name="connsiteX139" fmla="*/ 3498153 w 11861267"/>
              <a:gd name="connsiteY139" fmla="*/ 5775061 h 6160065"/>
              <a:gd name="connsiteX140" fmla="*/ 3498153 w 11861267"/>
              <a:gd name="connsiteY140" fmla="*/ 5952759 h 6160065"/>
              <a:gd name="connsiteX141" fmla="*/ 3537868 w 11861267"/>
              <a:gd name="connsiteY141" fmla="*/ 5952759 h 6160065"/>
              <a:gd name="connsiteX142" fmla="*/ 3537868 w 11861267"/>
              <a:gd name="connsiteY142" fmla="*/ 5775061 h 6160065"/>
              <a:gd name="connsiteX143" fmla="*/ 7932900 w 11861267"/>
              <a:gd name="connsiteY143" fmla="*/ 213892 h 6160065"/>
              <a:gd name="connsiteX144" fmla="*/ 7972621 w 11861267"/>
              <a:gd name="connsiteY144" fmla="*/ 213892 h 6160065"/>
              <a:gd name="connsiteX145" fmla="*/ 7972621 w 11861267"/>
              <a:gd name="connsiteY145" fmla="*/ 391586 h 6160065"/>
              <a:gd name="connsiteX146" fmla="*/ 7932900 w 11861267"/>
              <a:gd name="connsiteY146" fmla="*/ 391586 h 6160065"/>
              <a:gd name="connsiteX147" fmla="*/ 7932900 w 11861267"/>
              <a:gd name="connsiteY147" fmla="*/ 213892 h 6160065"/>
              <a:gd name="connsiteX148" fmla="*/ 3630535 w 11861267"/>
              <a:gd name="connsiteY148" fmla="*/ 5775061 h 6160065"/>
              <a:gd name="connsiteX149" fmla="*/ 3590820 w 11861267"/>
              <a:gd name="connsiteY149" fmla="*/ 5775061 h 6160065"/>
              <a:gd name="connsiteX150" fmla="*/ 3590820 w 11861267"/>
              <a:gd name="connsiteY150" fmla="*/ 5952759 h 6160065"/>
              <a:gd name="connsiteX151" fmla="*/ 3630535 w 11861267"/>
              <a:gd name="connsiteY151" fmla="*/ 5952759 h 6160065"/>
              <a:gd name="connsiteX152" fmla="*/ 3630535 w 11861267"/>
              <a:gd name="connsiteY152" fmla="*/ 5775061 h 6160065"/>
              <a:gd name="connsiteX153" fmla="*/ 8025541 w 11861267"/>
              <a:gd name="connsiteY153" fmla="*/ 213892 h 6160065"/>
              <a:gd name="connsiteX154" fmla="*/ 8065263 w 11861267"/>
              <a:gd name="connsiteY154" fmla="*/ 213892 h 6160065"/>
              <a:gd name="connsiteX155" fmla="*/ 8065263 w 11861267"/>
              <a:gd name="connsiteY155" fmla="*/ 391586 h 6160065"/>
              <a:gd name="connsiteX156" fmla="*/ 8025541 w 11861267"/>
              <a:gd name="connsiteY156" fmla="*/ 391586 h 6160065"/>
              <a:gd name="connsiteX157" fmla="*/ 8025541 w 11861267"/>
              <a:gd name="connsiteY157" fmla="*/ 213892 h 6160065"/>
              <a:gd name="connsiteX158" fmla="*/ 3845651 w 11861267"/>
              <a:gd name="connsiteY158" fmla="*/ 5952759 h 6160065"/>
              <a:gd name="connsiteX159" fmla="*/ 3935009 w 11861267"/>
              <a:gd name="connsiteY159" fmla="*/ 5863913 h 6160065"/>
              <a:gd name="connsiteX160" fmla="*/ 3845651 w 11861267"/>
              <a:gd name="connsiteY160" fmla="*/ 5775061 h 6160065"/>
              <a:gd name="connsiteX161" fmla="*/ 3756293 w 11861267"/>
              <a:gd name="connsiteY161" fmla="*/ 5863913 h 6160065"/>
              <a:gd name="connsiteX162" fmla="*/ 3845651 w 11861267"/>
              <a:gd name="connsiteY162" fmla="*/ 5952759 h 6160065"/>
              <a:gd name="connsiteX163" fmla="*/ 4226246 w 11861267"/>
              <a:gd name="connsiteY163" fmla="*/ 5863913 h 6160065"/>
              <a:gd name="connsiteX164" fmla="*/ 4136889 w 11861267"/>
              <a:gd name="connsiteY164" fmla="*/ 5952759 h 6160065"/>
              <a:gd name="connsiteX165" fmla="*/ 4047531 w 11861267"/>
              <a:gd name="connsiteY165" fmla="*/ 5863913 h 6160065"/>
              <a:gd name="connsiteX166" fmla="*/ 4136889 w 11861267"/>
              <a:gd name="connsiteY166" fmla="*/ 5775061 h 6160065"/>
              <a:gd name="connsiteX167" fmla="*/ 4226246 w 11861267"/>
              <a:gd name="connsiteY167" fmla="*/ 5863913 h 6160065"/>
              <a:gd name="connsiteX168" fmla="*/ 4414890 w 11861267"/>
              <a:gd name="connsiteY168" fmla="*/ 5952759 h 6160065"/>
              <a:gd name="connsiteX169" fmla="*/ 4504241 w 11861267"/>
              <a:gd name="connsiteY169" fmla="*/ 5863913 h 6160065"/>
              <a:gd name="connsiteX170" fmla="*/ 4414890 w 11861267"/>
              <a:gd name="connsiteY170" fmla="*/ 5775061 h 6160065"/>
              <a:gd name="connsiteX171" fmla="*/ 4325532 w 11861267"/>
              <a:gd name="connsiteY171" fmla="*/ 5863913 h 6160065"/>
              <a:gd name="connsiteX172" fmla="*/ 4414890 w 11861267"/>
              <a:gd name="connsiteY172" fmla="*/ 5952759 h 6160065"/>
              <a:gd name="connsiteX173" fmla="*/ 4414890 w 11861267"/>
              <a:gd name="connsiteY173" fmla="*/ 5922538 h 6160065"/>
              <a:gd name="connsiteX174" fmla="*/ 4355925 w 11861267"/>
              <a:gd name="connsiteY174" fmla="*/ 5863913 h 6160065"/>
              <a:gd name="connsiteX175" fmla="*/ 4414890 w 11861267"/>
              <a:gd name="connsiteY175" fmla="*/ 5805282 h 6160065"/>
              <a:gd name="connsiteX176" fmla="*/ 4473847 w 11861267"/>
              <a:gd name="connsiteY176" fmla="*/ 5863913 h 6160065"/>
              <a:gd name="connsiteX177" fmla="*/ 4414890 w 11861267"/>
              <a:gd name="connsiteY177" fmla="*/ 5922538 h 6160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</a:cxnLst>
            <a:rect l="l" t="t" r="r" b="b"/>
            <a:pathLst>
              <a:path w="11861267" h="6160065">
                <a:moveTo>
                  <a:pt x="9316273" y="3291"/>
                </a:moveTo>
                <a:lnTo>
                  <a:pt x="11857952" y="3291"/>
                </a:lnTo>
                <a:lnTo>
                  <a:pt x="11861268" y="704197"/>
                </a:lnTo>
                <a:lnTo>
                  <a:pt x="11040501" y="1516984"/>
                </a:lnTo>
                <a:lnTo>
                  <a:pt x="11043817" y="6160066"/>
                </a:lnTo>
                <a:lnTo>
                  <a:pt x="4937794" y="6160066"/>
                </a:lnTo>
                <a:lnTo>
                  <a:pt x="4692890" y="5995537"/>
                </a:lnTo>
                <a:lnTo>
                  <a:pt x="2508611" y="5995537"/>
                </a:lnTo>
                <a:lnTo>
                  <a:pt x="2270325" y="6160066"/>
                </a:lnTo>
                <a:lnTo>
                  <a:pt x="3310" y="6160066"/>
                </a:lnTo>
                <a:lnTo>
                  <a:pt x="0" y="4432482"/>
                </a:lnTo>
                <a:lnTo>
                  <a:pt x="681757" y="4040903"/>
                </a:lnTo>
                <a:lnTo>
                  <a:pt x="681757" y="440945"/>
                </a:lnTo>
                <a:lnTo>
                  <a:pt x="1777209" y="440945"/>
                </a:lnTo>
                <a:lnTo>
                  <a:pt x="2214065" y="0"/>
                </a:lnTo>
                <a:lnTo>
                  <a:pt x="6635601" y="0"/>
                </a:lnTo>
                <a:lnTo>
                  <a:pt x="6880497" y="167822"/>
                </a:lnTo>
                <a:lnTo>
                  <a:pt x="9054798" y="167822"/>
                </a:lnTo>
                <a:lnTo>
                  <a:pt x="9316273" y="3291"/>
                </a:lnTo>
                <a:close/>
                <a:moveTo>
                  <a:pt x="11785139" y="78975"/>
                </a:moveTo>
                <a:lnTo>
                  <a:pt x="9683651" y="78975"/>
                </a:lnTo>
                <a:lnTo>
                  <a:pt x="9170648" y="434364"/>
                </a:lnTo>
                <a:lnTo>
                  <a:pt x="6767964" y="434364"/>
                </a:lnTo>
                <a:lnTo>
                  <a:pt x="6261598" y="78975"/>
                </a:lnTo>
                <a:lnTo>
                  <a:pt x="2253780" y="78975"/>
                </a:lnTo>
                <a:lnTo>
                  <a:pt x="1816924" y="513339"/>
                </a:lnTo>
                <a:lnTo>
                  <a:pt x="767806" y="513339"/>
                </a:lnTo>
                <a:lnTo>
                  <a:pt x="767806" y="4093552"/>
                </a:lnTo>
                <a:lnTo>
                  <a:pt x="79429" y="4485138"/>
                </a:lnTo>
                <a:lnTo>
                  <a:pt x="82738" y="6094254"/>
                </a:lnTo>
                <a:lnTo>
                  <a:pt x="1899658" y="6094254"/>
                </a:lnTo>
                <a:lnTo>
                  <a:pt x="2412635" y="5728993"/>
                </a:lnTo>
                <a:lnTo>
                  <a:pt x="4821957" y="5728993"/>
                </a:lnTo>
                <a:lnTo>
                  <a:pt x="5318383" y="6094254"/>
                </a:lnTo>
                <a:lnTo>
                  <a:pt x="10964437" y="6094254"/>
                </a:lnTo>
                <a:lnTo>
                  <a:pt x="10961121" y="1500531"/>
                </a:lnTo>
                <a:lnTo>
                  <a:pt x="11785139" y="677872"/>
                </a:lnTo>
                <a:lnTo>
                  <a:pt x="11785139" y="78975"/>
                </a:lnTo>
                <a:close/>
                <a:moveTo>
                  <a:pt x="2611205" y="5775067"/>
                </a:moveTo>
                <a:lnTo>
                  <a:pt x="2571490" y="5775067"/>
                </a:lnTo>
                <a:lnTo>
                  <a:pt x="2571490" y="5952759"/>
                </a:lnTo>
                <a:lnTo>
                  <a:pt x="2611205" y="5952759"/>
                </a:lnTo>
                <a:lnTo>
                  <a:pt x="2611205" y="5775067"/>
                </a:lnTo>
                <a:close/>
                <a:moveTo>
                  <a:pt x="7006230" y="213892"/>
                </a:moveTo>
                <a:lnTo>
                  <a:pt x="7045952" y="213892"/>
                </a:lnTo>
                <a:lnTo>
                  <a:pt x="7045952" y="391586"/>
                </a:lnTo>
                <a:lnTo>
                  <a:pt x="7006230" y="391586"/>
                </a:lnTo>
                <a:lnTo>
                  <a:pt x="7006230" y="213892"/>
                </a:lnTo>
                <a:close/>
                <a:moveTo>
                  <a:pt x="2703872" y="5775061"/>
                </a:moveTo>
                <a:lnTo>
                  <a:pt x="2664157" y="5775061"/>
                </a:lnTo>
                <a:lnTo>
                  <a:pt x="2664157" y="5952759"/>
                </a:lnTo>
                <a:lnTo>
                  <a:pt x="2703872" y="5952759"/>
                </a:lnTo>
                <a:lnTo>
                  <a:pt x="2703872" y="5775061"/>
                </a:lnTo>
                <a:close/>
                <a:moveTo>
                  <a:pt x="7098871" y="213892"/>
                </a:moveTo>
                <a:lnTo>
                  <a:pt x="7138594" y="213892"/>
                </a:lnTo>
                <a:lnTo>
                  <a:pt x="7138594" y="391586"/>
                </a:lnTo>
                <a:lnTo>
                  <a:pt x="7098871" y="391586"/>
                </a:lnTo>
                <a:lnTo>
                  <a:pt x="7098871" y="213892"/>
                </a:lnTo>
                <a:close/>
                <a:moveTo>
                  <a:pt x="2796533" y="5775061"/>
                </a:moveTo>
                <a:lnTo>
                  <a:pt x="2756824" y="5775061"/>
                </a:lnTo>
                <a:lnTo>
                  <a:pt x="2756824" y="5952759"/>
                </a:lnTo>
                <a:lnTo>
                  <a:pt x="2796533" y="5952759"/>
                </a:lnTo>
                <a:lnTo>
                  <a:pt x="2796533" y="5775061"/>
                </a:lnTo>
                <a:close/>
                <a:moveTo>
                  <a:pt x="7191577" y="213892"/>
                </a:moveTo>
                <a:lnTo>
                  <a:pt x="7231298" y="213892"/>
                </a:lnTo>
                <a:lnTo>
                  <a:pt x="7231298" y="391586"/>
                </a:lnTo>
                <a:lnTo>
                  <a:pt x="7191577" y="391586"/>
                </a:lnTo>
                <a:lnTo>
                  <a:pt x="7191577" y="213892"/>
                </a:lnTo>
                <a:close/>
                <a:moveTo>
                  <a:pt x="2889200" y="5775061"/>
                </a:moveTo>
                <a:lnTo>
                  <a:pt x="2849491" y="5775061"/>
                </a:lnTo>
                <a:lnTo>
                  <a:pt x="2849491" y="5952759"/>
                </a:lnTo>
                <a:lnTo>
                  <a:pt x="2889200" y="5952759"/>
                </a:lnTo>
                <a:lnTo>
                  <a:pt x="2889200" y="5775061"/>
                </a:lnTo>
                <a:close/>
                <a:moveTo>
                  <a:pt x="7284218" y="213892"/>
                </a:moveTo>
                <a:lnTo>
                  <a:pt x="7323940" y="213892"/>
                </a:lnTo>
                <a:lnTo>
                  <a:pt x="7323940" y="391586"/>
                </a:lnTo>
                <a:lnTo>
                  <a:pt x="7284218" y="391586"/>
                </a:lnTo>
                <a:lnTo>
                  <a:pt x="7284218" y="213892"/>
                </a:lnTo>
                <a:close/>
                <a:moveTo>
                  <a:pt x="2981867" y="5775061"/>
                </a:moveTo>
                <a:lnTo>
                  <a:pt x="2942151" y="5775061"/>
                </a:lnTo>
                <a:lnTo>
                  <a:pt x="2942151" y="5952759"/>
                </a:lnTo>
                <a:lnTo>
                  <a:pt x="2981867" y="5952759"/>
                </a:lnTo>
                <a:lnTo>
                  <a:pt x="2981867" y="5775061"/>
                </a:lnTo>
                <a:close/>
                <a:moveTo>
                  <a:pt x="7376924" y="213892"/>
                </a:moveTo>
                <a:lnTo>
                  <a:pt x="7416645" y="213892"/>
                </a:lnTo>
                <a:lnTo>
                  <a:pt x="7416645" y="391586"/>
                </a:lnTo>
                <a:lnTo>
                  <a:pt x="7376924" y="391586"/>
                </a:lnTo>
                <a:lnTo>
                  <a:pt x="7376924" y="213892"/>
                </a:lnTo>
                <a:close/>
                <a:moveTo>
                  <a:pt x="3074534" y="5775061"/>
                </a:moveTo>
                <a:lnTo>
                  <a:pt x="3034818" y="5775061"/>
                </a:lnTo>
                <a:lnTo>
                  <a:pt x="3034818" y="5952759"/>
                </a:lnTo>
                <a:lnTo>
                  <a:pt x="3074534" y="5952759"/>
                </a:lnTo>
                <a:lnTo>
                  <a:pt x="3074534" y="5775061"/>
                </a:lnTo>
                <a:close/>
                <a:moveTo>
                  <a:pt x="7469565" y="213892"/>
                </a:moveTo>
                <a:lnTo>
                  <a:pt x="7509287" y="213892"/>
                </a:lnTo>
                <a:lnTo>
                  <a:pt x="7509287" y="391586"/>
                </a:lnTo>
                <a:lnTo>
                  <a:pt x="7469565" y="391586"/>
                </a:lnTo>
                <a:lnTo>
                  <a:pt x="7469565" y="213892"/>
                </a:lnTo>
                <a:close/>
                <a:moveTo>
                  <a:pt x="3167201" y="5775061"/>
                </a:moveTo>
                <a:lnTo>
                  <a:pt x="3127485" y="5775061"/>
                </a:lnTo>
                <a:lnTo>
                  <a:pt x="3127485" y="5952759"/>
                </a:lnTo>
                <a:lnTo>
                  <a:pt x="3167201" y="5952759"/>
                </a:lnTo>
                <a:lnTo>
                  <a:pt x="3167201" y="5775061"/>
                </a:lnTo>
                <a:close/>
                <a:moveTo>
                  <a:pt x="7562206" y="213892"/>
                </a:moveTo>
                <a:lnTo>
                  <a:pt x="7601928" y="213892"/>
                </a:lnTo>
                <a:lnTo>
                  <a:pt x="7601928" y="391586"/>
                </a:lnTo>
                <a:lnTo>
                  <a:pt x="7562206" y="391586"/>
                </a:lnTo>
                <a:lnTo>
                  <a:pt x="7562206" y="213892"/>
                </a:lnTo>
                <a:close/>
                <a:moveTo>
                  <a:pt x="3259868" y="5775061"/>
                </a:moveTo>
                <a:lnTo>
                  <a:pt x="3220152" y="5775061"/>
                </a:lnTo>
                <a:lnTo>
                  <a:pt x="3220152" y="5952759"/>
                </a:lnTo>
                <a:lnTo>
                  <a:pt x="3259868" y="5952759"/>
                </a:lnTo>
                <a:lnTo>
                  <a:pt x="3259868" y="5775061"/>
                </a:lnTo>
                <a:close/>
                <a:moveTo>
                  <a:pt x="7654912" y="213892"/>
                </a:moveTo>
                <a:lnTo>
                  <a:pt x="7694633" y="213892"/>
                </a:lnTo>
                <a:lnTo>
                  <a:pt x="7694633" y="391586"/>
                </a:lnTo>
                <a:lnTo>
                  <a:pt x="7654912" y="391586"/>
                </a:lnTo>
                <a:lnTo>
                  <a:pt x="7654912" y="213892"/>
                </a:lnTo>
                <a:close/>
                <a:moveTo>
                  <a:pt x="3352535" y="5775061"/>
                </a:moveTo>
                <a:lnTo>
                  <a:pt x="3312819" y="5775061"/>
                </a:lnTo>
                <a:lnTo>
                  <a:pt x="3312819" y="5952759"/>
                </a:lnTo>
                <a:lnTo>
                  <a:pt x="3352535" y="5952759"/>
                </a:lnTo>
                <a:lnTo>
                  <a:pt x="3352535" y="5775061"/>
                </a:lnTo>
                <a:close/>
                <a:moveTo>
                  <a:pt x="7747553" y="213892"/>
                </a:moveTo>
                <a:lnTo>
                  <a:pt x="7787275" y="213892"/>
                </a:lnTo>
                <a:lnTo>
                  <a:pt x="7787275" y="391586"/>
                </a:lnTo>
                <a:lnTo>
                  <a:pt x="7747553" y="391586"/>
                </a:lnTo>
                <a:lnTo>
                  <a:pt x="7747553" y="213892"/>
                </a:lnTo>
                <a:close/>
                <a:moveTo>
                  <a:pt x="3445201" y="5775061"/>
                </a:moveTo>
                <a:lnTo>
                  <a:pt x="3405486" y="5775061"/>
                </a:lnTo>
                <a:lnTo>
                  <a:pt x="3405486" y="5952759"/>
                </a:lnTo>
                <a:lnTo>
                  <a:pt x="3445201" y="5952759"/>
                </a:lnTo>
                <a:lnTo>
                  <a:pt x="3445201" y="5775061"/>
                </a:lnTo>
                <a:close/>
                <a:moveTo>
                  <a:pt x="7840258" y="213892"/>
                </a:moveTo>
                <a:lnTo>
                  <a:pt x="7879916" y="213892"/>
                </a:lnTo>
                <a:lnTo>
                  <a:pt x="7879916" y="391586"/>
                </a:lnTo>
                <a:lnTo>
                  <a:pt x="7840258" y="391586"/>
                </a:lnTo>
                <a:lnTo>
                  <a:pt x="7840258" y="213892"/>
                </a:lnTo>
                <a:close/>
                <a:moveTo>
                  <a:pt x="3537868" y="5775061"/>
                </a:moveTo>
                <a:lnTo>
                  <a:pt x="3498153" y="5775061"/>
                </a:lnTo>
                <a:lnTo>
                  <a:pt x="3498153" y="5952759"/>
                </a:lnTo>
                <a:lnTo>
                  <a:pt x="3537868" y="5952759"/>
                </a:lnTo>
                <a:lnTo>
                  <a:pt x="3537868" y="5775061"/>
                </a:lnTo>
                <a:close/>
                <a:moveTo>
                  <a:pt x="7932900" y="213892"/>
                </a:moveTo>
                <a:lnTo>
                  <a:pt x="7972621" y="213892"/>
                </a:lnTo>
                <a:lnTo>
                  <a:pt x="7972621" y="391586"/>
                </a:lnTo>
                <a:lnTo>
                  <a:pt x="7932900" y="391586"/>
                </a:lnTo>
                <a:lnTo>
                  <a:pt x="7932900" y="213892"/>
                </a:lnTo>
                <a:close/>
                <a:moveTo>
                  <a:pt x="3630535" y="5775061"/>
                </a:moveTo>
                <a:lnTo>
                  <a:pt x="3590820" y="5775061"/>
                </a:lnTo>
                <a:lnTo>
                  <a:pt x="3590820" y="5952759"/>
                </a:lnTo>
                <a:lnTo>
                  <a:pt x="3630535" y="5952759"/>
                </a:lnTo>
                <a:lnTo>
                  <a:pt x="3630535" y="5775061"/>
                </a:lnTo>
                <a:close/>
                <a:moveTo>
                  <a:pt x="8025541" y="213892"/>
                </a:moveTo>
                <a:lnTo>
                  <a:pt x="8065263" y="213892"/>
                </a:lnTo>
                <a:lnTo>
                  <a:pt x="8065263" y="391586"/>
                </a:lnTo>
                <a:lnTo>
                  <a:pt x="8025541" y="391586"/>
                </a:lnTo>
                <a:lnTo>
                  <a:pt x="8025541" y="213892"/>
                </a:lnTo>
                <a:close/>
                <a:moveTo>
                  <a:pt x="3845651" y="5952759"/>
                </a:moveTo>
                <a:cubicBezTo>
                  <a:pt x="3895000" y="5952759"/>
                  <a:pt x="3935009" y="5912979"/>
                  <a:pt x="3935009" y="5863913"/>
                </a:cubicBezTo>
                <a:cubicBezTo>
                  <a:pt x="3935009" y="5814841"/>
                  <a:pt x="3895000" y="5775061"/>
                  <a:pt x="3845651" y="5775061"/>
                </a:cubicBezTo>
                <a:cubicBezTo>
                  <a:pt x="3796302" y="5775061"/>
                  <a:pt x="3756293" y="5814841"/>
                  <a:pt x="3756293" y="5863913"/>
                </a:cubicBezTo>
                <a:cubicBezTo>
                  <a:pt x="3756293" y="5912979"/>
                  <a:pt x="3796302" y="5952759"/>
                  <a:pt x="3845651" y="5952759"/>
                </a:cubicBezTo>
                <a:close/>
                <a:moveTo>
                  <a:pt x="4226246" y="5863913"/>
                </a:moveTo>
                <a:cubicBezTo>
                  <a:pt x="4226246" y="5912979"/>
                  <a:pt x="4186238" y="5952759"/>
                  <a:pt x="4136889" y="5952759"/>
                </a:cubicBezTo>
                <a:cubicBezTo>
                  <a:pt x="4087539" y="5952759"/>
                  <a:pt x="4047531" y="5912979"/>
                  <a:pt x="4047531" y="5863913"/>
                </a:cubicBezTo>
                <a:cubicBezTo>
                  <a:pt x="4047531" y="5814841"/>
                  <a:pt x="4087539" y="5775061"/>
                  <a:pt x="4136889" y="5775061"/>
                </a:cubicBezTo>
                <a:cubicBezTo>
                  <a:pt x="4186238" y="5775061"/>
                  <a:pt x="4226246" y="5814841"/>
                  <a:pt x="4226246" y="5863913"/>
                </a:cubicBezTo>
                <a:close/>
                <a:moveTo>
                  <a:pt x="4414890" y="5952759"/>
                </a:moveTo>
                <a:cubicBezTo>
                  <a:pt x="4464239" y="5952759"/>
                  <a:pt x="4504241" y="5912979"/>
                  <a:pt x="4504241" y="5863913"/>
                </a:cubicBezTo>
                <a:cubicBezTo>
                  <a:pt x="4504241" y="5814841"/>
                  <a:pt x="4464239" y="5775061"/>
                  <a:pt x="4414890" y="5775061"/>
                </a:cubicBezTo>
                <a:cubicBezTo>
                  <a:pt x="4365534" y="5775061"/>
                  <a:pt x="4325532" y="5814841"/>
                  <a:pt x="4325532" y="5863913"/>
                </a:cubicBezTo>
                <a:cubicBezTo>
                  <a:pt x="4325532" y="5912979"/>
                  <a:pt x="4365534" y="5952759"/>
                  <a:pt x="4414890" y="5952759"/>
                </a:cubicBezTo>
                <a:close/>
                <a:moveTo>
                  <a:pt x="4414890" y="5922538"/>
                </a:moveTo>
                <a:cubicBezTo>
                  <a:pt x="4382321" y="5922538"/>
                  <a:pt x="4355925" y="5896290"/>
                  <a:pt x="4355925" y="5863913"/>
                </a:cubicBezTo>
                <a:cubicBezTo>
                  <a:pt x="4355925" y="5831530"/>
                  <a:pt x="4382321" y="5805282"/>
                  <a:pt x="4414890" y="5805282"/>
                </a:cubicBezTo>
                <a:cubicBezTo>
                  <a:pt x="4447451" y="5805282"/>
                  <a:pt x="4473847" y="5831530"/>
                  <a:pt x="4473847" y="5863913"/>
                </a:cubicBezTo>
                <a:cubicBezTo>
                  <a:pt x="4473847" y="5896290"/>
                  <a:pt x="4447451" y="5922538"/>
                  <a:pt x="4414890" y="5922538"/>
                </a:cubicBezTo>
                <a:close/>
              </a:path>
            </a:pathLst>
          </a:custGeom>
          <a:solidFill>
            <a:srgbClr val="77BAFD"/>
          </a:solidFill>
          <a:ln w="6372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35" name="Freeform 34">
            <a:extLst>
              <a:ext uri="{FF2B5EF4-FFF2-40B4-BE49-F238E27FC236}">
                <a16:creationId xmlns:a16="http://schemas.microsoft.com/office/drawing/2014/main" id="{CEE328C9-8F8B-7CB3-4B3A-E9E03FCC8712}"/>
              </a:ext>
            </a:extLst>
          </p:cNvPr>
          <p:cNvSpPr/>
          <p:nvPr/>
        </p:nvSpPr>
        <p:spPr>
          <a:xfrm>
            <a:off x="11577467" y="309344"/>
            <a:ext cx="125761" cy="138206"/>
          </a:xfrm>
          <a:custGeom>
            <a:avLst/>
            <a:gdLst>
              <a:gd name="connsiteX0" fmla="*/ 125762 w 125761"/>
              <a:gd name="connsiteY0" fmla="*/ 0 h 138206"/>
              <a:gd name="connsiteX1" fmla="*/ 0 w 125761"/>
              <a:gd name="connsiteY1" fmla="*/ 138207 h 138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5761" h="138206">
                <a:moveTo>
                  <a:pt x="125762" y="0"/>
                </a:moveTo>
                <a:lnTo>
                  <a:pt x="0" y="138207"/>
                </a:lnTo>
              </a:path>
            </a:pathLst>
          </a:custGeom>
          <a:ln w="13137" cap="flat">
            <a:solidFill>
              <a:srgbClr val="77BAFD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36" name="Freeform 35">
            <a:extLst>
              <a:ext uri="{FF2B5EF4-FFF2-40B4-BE49-F238E27FC236}">
                <a16:creationId xmlns:a16="http://schemas.microsoft.com/office/drawing/2014/main" id="{7578D91B-4675-74CA-18F6-1D69DCC993A1}"/>
              </a:ext>
            </a:extLst>
          </p:cNvPr>
          <p:cNvSpPr/>
          <p:nvPr/>
        </p:nvSpPr>
        <p:spPr>
          <a:xfrm>
            <a:off x="11504655" y="309344"/>
            <a:ext cx="125761" cy="138206"/>
          </a:xfrm>
          <a:custGeom>
            <a:avLst/>
            <a:gdLst>
              <a:gd name="connsiteX0" fmla="*/ 125762 w 125761"/>
              <a:gd name="connsiteY0" fmla="*/ 0 h 138206"/>
              <a:gd name="connsiteX1" fmla="*/ 0 w 125761"/>
              <a:gd name="connsiteY1" fmla="*/ 138207 h 138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5761" h="138206">
                <a:moveTo>
                  <a:pt x="125762" y="0"/>
                </a:moveTo>
                <a:lnTo>
                  <a:pt x="0" y="138207"/>
                </a:lnTo>
              </a:path>
            </a:pathLst>
          </a:custGeom>
          <a:ln w="13137" cap="flat">
            <a:solidFill>
              <a:srgbClr val="77BAFD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37" name="Freeform 36">
            <a:extLst>
              <a:ext uri="{FF2B5EF4-FFF2-40B4-BE49-F238E27FC236}">
                <a16:creationId xmlns:a16="http://schemas.microsoft.com/office/drawing/2014/main" id="{5E39E69F-0FED-37A0-3D90-339276AF7AD2}"/>
              </a:ext>
            </a:extLst>
          </p:cNvPr>
          <p:cNvSpPr/>
          <p:nvPr/>
        </p:nvSpPr>
        <p:spPr>
          <a:xfrm>
            <a:off x="11431842" y="309344"/>
            <a:ext cx="125761" cy="138206"/>
          </a:xfrm>
          <a:custGeom>
            <a:avLst/>
            <a:gdLst>
              <a:gd name="connsiteX0" fmla="*/ 125762 w 125761"/>
              <a:gd name="connsiteY0" fmla="*/ 0 h 138206"/>
              <a:gd name="connsiteX1" fmla="*/ 0 w 125761"/>
              <a:gd name="connsiteY1" fmla="*/ 138207 h 138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5761" h="138206">
                <a:moveTo>
                  <a:pt x="125762" y="0"/>
                </a:moveTo>
                <a:lnTo>
                  <a:pt x="0" y="138207"/>
                </a:lnTo>
              </a:path>
            </a:pathLst>
          </a:custGeom>
          <a:ln w="13137" cap="flat">
            <a:solidFill>
              <a:srgbClr val="77BAFD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38" name="Freeform 37">
            <a:extLst>
              <a:ext uri="{FF2B5EF4-FFF2-40B4-BE49-F238E27FC236}">
                <a16:creationId xmlns:a16="http://schemas.microsoft.com/office/drawing/2014/main" id="{52020573-8D96-00DE-3ADC-FFCE6035AE91}"/>
              </a:ext>
            </a:extLst>
          </p:cNvPr>
          <p:cNvSpPr/>
          <p:nvPr/>
        </p:nvSpPr>
        <p:spPr>
          <a:xfrm>
            <a:off x="11359030" y="309344"/>
            <a:ext cx="125761" cy="138206"/>
          </a:xfrm>
          <a:custGeom>
            <a:avLst/>
            <a:gdLst>
              <a:gd name="connsiteX0" fmla="*/ 125762 w 125761"/>
              <a:gd name="connsiteY0" fmla="*/ 0 h 138206"/>
              <a:gd name="connsiteX1" fmla="*/ 0 w 125761"/>
              <a:gd name="connsiteY1" fmla="*/ 138207 h 138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5761" h="138206">
                <a:moveTo>
                  <a:pt x="125762" y="0"/>
                </a:moveTo>
                <a:lnTo>
                  <a:pt x="0" y="138207"/>
                </a:lnTo>
              </a:path>
            </a:pathLst>
          </a:custGeom>
          <a:ln w="13137" cap="flat">
            <a:solidFill>
              <a:srgbClr val="77BAFD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39" name="Freeform 38">
            <a:extLst>
              <a:ext uri="{FF2B5EF4-FFF2-40B4-BE49-F238E27FC236}">
                <a16:creationId xmlns:a16="http://schemas.microsoft.com/office/drawing/2014/main" id="{08567B16-AD8E-C7CA-8A42-DDAB1C8E804A}"/>
              </a:ext>
            </a:extLst>
          </p:cNvPr>
          <p:cNvSpPr/>
          <p:nvPr/>
        </p:nvSpPr>
        <p:spPr>
          <a:xfrm>
            <a:off x="11286217" y="309344"/>
            <a:ext cx="125761" cy="138206"/>
          </a:xfrm>
          <a:custGeom>
            <a:avLst/>
            <a:gdLst>
              <a:gd name="connsiteX0" fmla="*/ 125762 w 125761"/>
              <a:gd name="connsiteY0" fmla="*/ 0 h 138206"/>
              <a:gd name="connsiteX1" fmla="*/ 0 w 125761"/>
              <a:gd name="connsiteY1" fmla="*/ 138207 h 138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5761" h="138206">
                <a:moveTo>
                  <a:pt x="125762" y="0"/>
                </a:moveTo>
                <a:lnTo>
                  <a:pt x="0" y="138207"/>
                </a:lnTo>
              </a:path>
            </a:pathLst>
          </a:custGeom>
          <a:ln w="13137" cap="flat">
            <a:solidFill>
              <a:srgbClr val="77BAFD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0" name="Freeform 39">
            <a:extLst>
              <a:ext uri="{FF2B5EF4-FFF2-40B4-BE49-F238E27FC236}">
                <a16:creationId xmlns:a16="http://schemas.microsoft.com/office/drawing/2014/main" id="{AB67E053-91C2-E931-241F-09FD3D40A3CD}"/>
              </a:ext>
            </a:extLst>
          </p:cNvPr>
          <p:cNvSpPr/>
          <p:nvPr/>
        </p:nvSpPr>
        <p:spPr>
          <a:xfrm>
            <a:off x="11213405" y="309344"/>
            <a:ext cx="125761" cy="138206"/>
          </a:xfrm>
          <a:custGeom>
            <a:avLst/>
            <a:gdLst>
              <a:gd name="connsiteX0" fmla="*/ 125762 w 125761"/>
              <a:gd name="connsiteY0" fmla="*/ 0 h 138206"/>
              <a:gd name="connsiteX1" fmla="*/ 0 w 125761"/>
              <a:gd name="connsiteY1" fmla="*/ 138207 h 138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5761" h="138206">
                <a:moveTo>
                  <a:pt x="125762" y="0"/>
                </a:moveTo>
                <a:lnTo>
                  <a:pt x="0" y="138207"/>
                </a:lnTo>
              </a:path>
            </a:pathLst>
          </a:custGeom>
          <a:ln w="13137" cap="flat">
            <a:solidFill>
              <a:srgbClr val="77BAFD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1" name="Freeform 40">
            <a:extLst>
              <a:ext uri="{FF2B5EF4-FFF2-40B4-BE49-F238E27FC236}">
                <a16:creationId xmlns:a16="http://schemas.microsoft.com/office/drawing/2014/main" id="{CE9F826C-C879-4550-B46A-6068AE5324EC}"/>
              </a:ext>
            </a:extLst>
          </p:cNvPr>
          <p:cNvSpPr/>
          <p:nvPr/>
        </p:nvSpPr>
        <p:spPr>
          <a:xfrm>
            <a:off x="11140592" y="309344"/>
            <a:ext cx="125761" cy="138206"/>
          </a:xfrm>
          <a:custGeom>
            <a:avLst/>
            <a:gdLst>
              <a:gd name="connsiteX0" fmla="*/ 125762 w 125761"/>
              <a:gd name="connsiteY0" fmla="*/ 0 h 138206"/>
              <a:gd name="connsiteX1" fmla="*/ 0 w 125761"/>
              <a:gd name="connsiteY1" fmla="*/ 138207 h 138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5761" h="138206">
                <a:moveTo>
                  <a:pt x="125762" y="0"/>
                </a:moveTo>
                <a:lnTo>
                  <a:pt x="0" y="138207"/>
                </a:lnTo>
              </a:path>
            </a:pathLst>
          </a:custGeom>
          <a:ln w="13137" cap="flat">
            <a:solidFill>
              <a:srgbClr val="77BAFD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2" name="Freeform 41">
            <a:extLst>
              <a:ext uri="{FF2B5EF4-FFF2-40B4-BE49-F238E27FC236}">
                <a16:creationId xmlns:a16="http://schemas.microsoft.com/office/drawing/2014/main" id="{0E14E4E2-BF48-D19E-99B7-CCA524ABECAA}"/>
              </a:ext>
            </a:extLst>
          </p:cNvPr>
          <p:cNvSpPr/>
          <p:nvPr/>
        </p:nvSpPr>
        <p:spPr>
          <a:xfrm>
            <a:off x="11067780" y="309344"/>
            <a:ext cx="125761" cy="138206"/>
          </a:xfrm>
          <a:custGeom>
            <a:avLst/>
            <a:gdLst>
              <a:gd name="connsiteX0" fmla="*/ 125762 w 125761"/>
              <a:gd name="connsiteY0" fmla="*/ 0 h 138206"/>
              <a:gd name="connsiteX1" fmla="*/ 0 w 125761"/>
              <a:gd name="connsiteY1" fmla="*/ 138207 h 138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5761" h="138206">
                <a:moveTo>
                  <a:pt x="125762" y="0"/>
                </a:moveTo>
                <a:lnTo>
                  <a:pt x="0" y="138207"/>
                </a:lnTo>
              </a:path>
            </a:pathLst>
          </a:custGeom>
          <a:ln w="13137" cap="flat">
            <a:solidFill>
              <a:srgbClr val="77BAFD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5FF4E634-198A-785B-A73C-56730E0C3BDA}"/>
              </a:ext>
            </a:extLst>
          </p:cNvPr>
          <p:cNvSpPr/>
          <p:nvPr/>
        </p:nvSpPr>
        <p:spPr>
          <a:xfrm>
            <a:off x="10994967" y="309344"/>
            <a:ext cx="125761" cy="138206"/>
          </a:xfrm>
          <a:custGeom>
            <a:avLst/>
            <a:gdLst>
              <a:gd name="connsiteX0" fmla="*/ 125762 w 125761"/>
              <a:gd name="connsiteY0" fmla="*/ 0 h 138206"/>
              <a:gd name="connsiteX1" fmla="*/ 0 w 125761"/>
              <a:gd name="connsiteY1" fmla="*/ 138207 h 138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5761" h="138206">
                <a:moveTo>
                  <a:pt x="125762" y="0"/>
                </a:moveTo>
                <a:lnTo>
                  <a:pt x="0" y="138207"/>
                </a:lnTo>
              </a:path>
            </a:pathLst>
          </a:custGeom>
          <a:ln w="13137" cap="flat">
            <a:solidFill>
              <a:srgbClr val="77BAFD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C67D933A-1A17-4286-0BAC-D220C4A075E1}"/>
              </a:ext>
            </a:extLst>
          </p:cNvPr>
          <p:cNvSpPr/>
          <p:nvPr/>
        </p:nvSpPr>
        <p:spPr>
          <a:xfrm>
            <a:off x="10922155" y="309344"/>
            <a:ext cx="125761" cy="138206"/>
          </a:xfrm>
          <a:custGeom>
            <a:avLst/>
            <a:gdLst>
              <a:gd name="connsiteX0" fmla="*/ 125762 w 125761"/>
              <a:gd name="connsiteY0" fmla="*/ 0 h 138206"/>
              <a:gd name="connsiteX1" fmla="*/ 0 w 125761"/>
              <a:gd name="connsiteY1" fmla="*/ 138207 h 138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5761" h="138206">
                <a:moveTo>
                  <a:pt x="125762" y="0"/>
                </a:moveTo>
                <a:lnTo>
                  <a:pt x="0" y="138207"/>
                </a:lnTo>
              </a:path>
            </a:pathLst>
          </a:custGeom>
          <a:ln w="13137" cap="flat">
            <a:solidFill>
              <a:srgbClr val="77BAFD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5" name="Freeform 44">
            <a:extLst>
              <a:ext uri="{FF2B5EF4-FFF2-40B4-BE49-F238E27FC236}">
                <a16:creationId xmlns:a16="http://schemas.microsoft.com/office/drawing/2014/main" id="{E98D4EBF-562D-67BA-9034-809B3D6EC681}"/>
              </a:ext>
            </a:extLst>
          </p:cNvPr>
          <p:cNvSpPr/>
          <p:nvPr/>
        </p:nvSpPr>
        <p:spPr>
          <a:xfrm>
            <a:off x="10849342" y="309344"/>
            <a:ext cx="125761" cy="138206"/>
          </a:xfrm>
          <a:custGeom>
            <a:avLst/>
            <a:gdLst>
              <a:gd name="connsiteX0" fmla="*/ 125762 w 125761"/>
              <a:gd name="connsiteY0" fmla="*/ 0 h 138206"/>
              <a:gd name="connsiteX1" fmla="*/ 0 w 125761"/>
              <a:gd name="connsiteY1" fmla="*/ 138207 h 138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5761" h="138206">
                <a:moveTo>
                  <a:pt x="125762" y="0"/>
                </a:moveTo>
                <a:lnTo>
                  <a:pt x="0" y="138207"/>
                </a:lnTo>
              </a:path>
            </a:pathLst>
          </a:custGeom>
          <a:ln w="13137" cap="flat">
            <a:solidFill>
              <a:srgbClr val="77BAFD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6" name="Freeform 45">
            <a:extLst>
              <a:ext uri="{FF2B5EF4-FFF2-40B4-BE49-F238E27FC236}">
                <a16:creationId xmlns:a16="http://schemas.microsoft.com/office/drawing/2014/main" id="{8AA94F87-1A8C-0B56-B364-DAC22D78399E}"/>
              </a:ext>
            </a:extLst>
          </p:cNvPr>
          <p:cNvSpPr/>
          <p:nvPr/>
        </p:nvSpPr>
        <p:spPr>
          <a:xfrm>
            <a:off x="10776530" y="309344"/>
            <a:ext cx="125761" cy="138206"/>
          </a:xfrm>
          <a:custGeom>
            <a:avLst/>
            <a:gdLst>
              <a:gd name="connsiteX0" fmla="*/ 125762 w 125761"/>
              <a:gd name="connsiteY0" fmla="*/ 0 h 138206"/>
              <a:gd name="connsiteX1" fmla="*/ 0 w 125761"/>
              <a:gd name="connsiteY1" fmla="*/ 138207 h 138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5761" h="138206">
                <a:moveTo>
                  <a:pt x="125762" y="0"/>
                </a:moveTo>
                <a:lnTo>
                  <a:pt x="0" y="138207"/>
                </a:lnTo>
              </a:path>
            </a:pathLst>
          </a:custGeom>
          <a:ln w="13137" cap="flat">
            <a:solidFill>
              <a:srgbClr val="77BAFD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7" name="Freeform 46">
            <a:extLst>
              <a:ext uri="{FF2B5EF4-FFF2-40B4-BE49-F238E27FC236}">
                <a16:creationId xmlns:a16="http://schemas.microsoft.com/office/drawing/2014/main" id="{4FDB118A-AEB5-33F0-EECD-8FB1B2BB050D}"/>
              </a:ext>
            </a:extLst>
          </p:cNvPr>
          <p:cNvSpPr/>
          <p:nvPr/>
        </p:nvSpPr>
        <p:spPr>
          <a:xfrm>
            <a:off x="10703717" y="309344"/>
            <a:ext cx="125761" cy="138206"/>
          </a:xfrm>
          <a:custGeom>
            <a:avLst/>
            <a:gdLst>
              <a:gd name="connsiteX0" fmla="*/ 125762 w 125761"/>
              <a:gd name="connsiteY0" fmla="*/ 0 h 138206"/>
              <a:gd name="connsiteX1" fmla="*/ 0 w 125761"/>
              <a:gd name="connsiteY1" fmla="*/ 138207 h 138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5761" h="138206">
                <a:moveTo>
                  <a:pt x="125762" y="0"/>
                </a:moveTo>
                <a:lnTo>
                  <a:pt x="0" y="138207"/>
                </a:lnTo>
              </a:path>
            </a:pathLst>
          </a:custGeom>
          <a:ln w="13137" cap="flat">
            <a:solidFill>
              <a:srgbClr val="77BAFD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8" name="Freeform 47">
            <a:extLst>
              <a:ext uri="{FF2B5EF4-FFF2-40B4-BE49-F238E27FC236}">
                <a16:creationId xmlns:a16="http://schemas.microsoft.com/office/drawing/2014/main" id="{B9ACF87A-7421-A066-2D97-4F6281CF3482}"/>
              </a:ext>
            </a:extLst>
          </p:cNvPr>
          <p:cNvSpPr/>
          <p:nvPr/>
        </p:nvSpPr>
        <p:spPr>
          <a:xfrm>
            <a:off x="11740457" y="703993"/>
            <a:ext cx="125761" cy="125044"/>
          </a:xfrm>
          <a:custGeom>
            <a:avLst/>
            <a:gdLst>
              <a:gd name="connsiteX0" fmla="*/ 125762 w 125761"/>
              <a:gd name="connsiteY0" fmla="*/ 125044 h 125044"/>
              <a:gd name="connsiteX1" fmla="*/ 0 w 125761"/>
              <a:gd name="connsiteY1" fmla="*/ 0 h 125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5761" h="125044">
                <a:moveTo>
                  <a:pt x="125762" y="125044"/>
                </a:moveTo>
                <a:lnTo>
                  <a:pt x="0" y="0"/>
                </a:lnTo>
              </a:path>
            </a:pathLst>
          </a:custGeom>
          <a:ln w="13152" cap="flat">
            <a:solidFill>
              <a:srgbClr val="77BAFD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9" name="Freeform 48">
            <a:extLst>
              <a:ext uri="{FF2B5EF4-FFF2-40B4-BE49-F238E27FC236}">
                <a16:creationId xmlns:a16="http://schemas.microsoft.com/office/drawing/2014/main" id="{8C429688-B4A6-6A53-E1C3-BE14BF39A529}"/>
              </a:ext>
            </a:extLst>
          </p:cNvPr>
          <p:cNvSpPr/>
          <p:nvPr/>
        </p:nvSpPr>
        <p:spPr>
          <a:xfrm>
            <a:off x="10630905" y="309344"/>
            <a:ext cx="125761" cy="138206"/>
          </a:xfrm>
          <a:custGeom>
            <a:avLst/>
            <a:gdLst>
              <a:gd name="connsiteX0" fmla="*/ 125762 w 125761"/>
              <a:gd name="connsiteY0" fmla="*/ 0 h 138206"/>
              <a:gd name="connsiteX1" fmla="*/ 0 w 125761"/>
              <a:gd name="connsiteY1" fmla="*/ 138207 h 138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5761" h="138206">
                <a:moveTo>
                  <a:pt x="125762" y="0"/>
                </a:moveTo>
                <a:lnTo>
                  <a:pt x="0" y="138207"/>
                </a:lnTo>
              </a:path>
            </a:pathLst>
          </a:custGeom>
          <a:ln w="13137" cap="flat">
            <a:solidFill>
              <a:srgbClr val="77BAFD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50" name="Freeform 49">
            <a:extLst>
              <a:ext uri="{FF2B5EF4-FFF2-40B4-BE49-F238E27FC236}">
                <a16:creationId xmlns:a16="http://schemas.microsoft.com/office/drawing/2014/main" id="{0AA8533C-6FBC-996D-97C0-30C8C3A622EB}"/>
              </a:ext>
            </a:extLst>
          </p:cNvPr>
          <p:cNvSpPr/>
          <p:nvPr/>
        </p:nvSpPr>
        <p:spPr>
          <a:xfrm>
            <a:off x="11740457" y="625017"/>
            <a:ext cx="125761" cy="125044"/>
          </a:xfrm>
          <a:custGeom>
            <a:avLst/>
            <a:gdLst>
              <a:gd name="connsiteX0" fmla="*/ 125762 w 125761"/>
              <a:gd name="connsiteY0" fmla="*/ 125044 h 125044"/>
              <a:gd name="connsiteX1" fmla="*/ 0 w 125761"/>
              <a:gd name="connsiteY1" fmla="*/ 0 h 125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5761" h="125044">
                <a:moveTo>
                  <a:pt x="125762" y="125044"/>
                </a:moveTo>
                <a:lnTo>
                  <a:pt x="0" y="0"/>
                </a:lnTo>
              </a:path>
            </a:pathLst>
          </a:custGeom>
          <a:ln w="13152" cap="flat">
            <a:solidFill>
              <a:srgbClr val="77BAFD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51" name="Freeform 50">
            <a:extLst>
              <a:ext uri="{FF2B5EF4-FFF2-40B4-BE49-F238E27FC236}">
                <a16:creationId xmlns:a16="http://schemas.microsoft.com/office/drawing/2014/main" id="{189669A3-CA27-B2B1-6F9F-2E39A974A377}"/>
              </a:ext>
            </a:extLst>
          </p:cNvPr>
          <p:cNvSpPr/>
          <p:nvPr/>
        </p:nvSpPr>
        <p:spPr>
          <a:xfrm>
            <a:off x="10558092" y="309344"/>
            <a:ext cx="125761" cy="138206"/>
          </a:xfrm>
          <a:custGeom>
            <a:avLst/>
            <a:gdLst>
              <a:gd name="connsiteX0" fmla="*/ 125762 w 125761"/>
              <a:gd name="connsiteY0" fmla="*/ 0 h 138206"/>
              <a:gd name="connsiteX1" fmla="*/ 0 w 125761"/>
              <a:gd name="connsiteY1" fmla="*/ 138207 h 138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5761" h="138206">
                <a:moveTo>
                  <a:pt x="125762" y="0"/>
                </a:moveTo>
                <a:lnTo>
                  <a:pt x="0" y="138207"/>
                </a:lnTo>
              </a:path>
            </a:pathLst>
          </a:custGeom>
          <a:ln w="13137" cap="flat">
            <a:solidFill>
              <a:srgbClr val="77BAFD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52" name="Freeform 51">
            <a:extLst>
              <a:ext uri="{FF2B5EF4-FFF2-40B4-BE49-F238E27FC236}">
                <a16:creationId xmlns:a16="http://schemas.microsoft.com/office/drawing/2014/main" id="{0A6B0A80-34EB-F9A1-EA77-6EA45AD3D6BD}"/>
              </a:ext>
            </a:extLst>
          </p:cNvPr>
          <p:cNvSpPr/>
          <p:nvPr/>
        </p:nvSpPr>
        <p:spPr>
          <a:xfrm>
            <a:off x="11740457" y="546042"/>
            <a:ext cx="125761" cy="125044"/>
          </a:xfrm>
          <a:custGeom>
            <a:avLst/>
            <a:gdLst>
              <a:gd name="connsiteX0" fmla="*/ 125762 w 125761"/>
              <a:gd name="connsiteY0" fmla="*/ 125044 h 125044"/>
              <a:gd name="connsiteX1" fmla="*/ 0 w 125761"/>
              <a:gd name="connsiteY1" fmla="*/ 0 h 125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5761" h="125044">
                <a:moveTo>
                  <a:pt x="125762" y="125044"/>
                </a:moveTo>
                <a:lnTo>
                  <a:pt x="0" y="0"/>
                </a:lnTo>
              </a:path>
            </a:pathLst>
          </a:custGeom>
          <a:ln w="13152" cap="flat">
            <a:solidFill>
              <a:srgbClr val="77BAFD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53" name="Freeform 52">
            <a:extLst>
              <a:ext uri="{FF2B5EF4-FFF2-40B4-BE49-F238E27FC236}">
                <a16:creationId xmlns:a16="http://schemas.microsoft.com/office/drawing/2014/main" id="{D3D5EAB2-2CDE-C839-4EC3-201AF8BAC6E1}"/>
              </a:ext>
            </a:extLst>
          </p:cNvPr>
          <p:cNvSpPr/>
          <p:nvPr/>
        </p:nvSpPr>
        <p:spPr>
          <a:xfrm>
            <a:off x="10485280" y="309344"/>
            <a:ext cx="125761" cy="138206"/>
          </a:xfrm>
          <a:custGeom>
            <a:avLst/>
            <a:gdLst>
              <a:gd name="connsiteX0" fmla="*/ 125762 w 125761"/>
              <a:gd name="connsiteY0" fmla="*/ 0 h 138206"/>
              <a:gd name="connsiteX1" fmla="*/ 0 w 125761"/>
              <a:gd name="connsiteY1" fmla="*/ 138207 h 138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5761" h="138206">
                <a:moveTo>
                  <a:pt x="125762" y="0"/>
                </a:moveTo>
                <a:lnTo>
                  <a:pt x="0" y="138207"/>
                </a:lnTo>
              </a:path>
            </a:pathLst>
          </a:custGeom>
          <a:ln w="13137" cap="flat">
            <a:solidFill>
              <a:srgbClr val="77BAFD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54" name="Freeform 53">
            <a:extLst>
              <a:ext uri="{FF2B5EF4-FFF2-40B4-BE49-F238E27FC236}">
                <a16:creationId xmlns:a16="http://schemas.microsoft.com/office/drawing/2014/main" id="{0C59F731-D46D-DD21-478E-8E3EEDC317F5}"/>
              </a:ext>
            </a:extLst>
          </p:cNvPr>
          <p:cNvSpPr/>
          <p:nvPr/>
        </p:nvSpPr>
        <p:spPr>
          <a:xfrm>
            <a:off x="11740457" y="467067"/>
            <a:ext cx="125761" cy="125044"/>
          </a:xfrm>
          <a:custGeom>
            <a:avLst/>
            <a:gdLst>
              <a:gd name="connsiteX0" fmla="*/ 125762 w 125761"/>
              <a:gd name="connsiteY0" fmla="*/ 125044 h 125044"/>
              <a:gd name="connsiteX1" fmla="*/ 0 w 125761"/>
              <a:gd name="connsiteY1" fmla="*/ 0 h 125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5761" h="125044">
                <a:moveTo>
                  <a:pt x="125762" y="125044"/>
                </a:moveTo>
                <a:lnTo>
                  <a:pt x="0" y="0"/>
                </a:lnTo>
              </a:path>
            </a:pathLst>
          </a:custGeom>
          <a:ln w="13152" cap="flat">
            <a:solidFill>
              <a:srgbClr val="77BAFD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55" name="Freeform 54">
            <a:extLst>
              <a:ext uri="{FF2B5EF4-FFF2-40B4-BE49-F238E27FC236}">
                <a16:creationId xmlns:a16="http://schemas.microsoft.com/office/drawing/2014/main" id="{BFFFEC90-D390-4AA2-B6FA-30C1F2DAD367}"/>
              </a:ext>
            </a:extLst>
          </p:cNvPr>
          <p:cNvSpPr/>
          <p:nvPr/>
        </p:nvSpPr>
        <p:spPr>
          <a:xfrm>
            <a:off x="10412467" y="309344"/>
            <a:ext cx="125761" cy="138206"/>
          </a:xfrm>
          <a:custGeom>
            <a:avLst/>
            <a:gdLst>
              <a:gd name="connsiteX0" fmla="*/ 125762 w 125761"/>
              <a:gd name="connsiteY0" fmla="*/ 0 h 138206"/>
              <a:gd name="connsiteX1" fmla="*/ 0 w 125761"/>
              <a:gd name="connsiteY1" fmla="*/ 138207 h 138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5761" h="138206">
                <a:moveTo>
                  <a:pt x="125762" y="0"/>
                </a:moveTo>
                <a:lnTo>
                  <a:pt x="0" y="138207"/>
                </a:lnTo>
              </a:path>
            </a:pathLst>
          </a:custGeom>
          <a:ln w="13137" cap="flat">
            <a:solidFill>
              <a:srgbClr val="77BAFD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56" name="Freeform 55">
            <a:extLst>
              <a:ext uri="{FF2B5EF4-FFF2-40B4-BE49-F238E27FC236}">
                <a16:creationId xmlns:a16="http://schemas.microsoft.com/office/drawing/2014/main" id="{CB90CA6F-3538-1A5B-6277-A6A1255F3AC2}"/>
              </a:ext>
            </a:extLst>
          </p:cNvPr>
          <p:cNvSpPr/>
          <p:nvPr/>
        </p:nvSpPr>
        <p:spPr>
          <a:xfrm>
            <a:off x="11740457" y="388091"/>
            <a:ext cx="125761" cy="125044"/>
          </a:xfrm>
          <a:custGeom>
            <a:avLst/>
            <a:gdLst>
              <a:gd name="connsiteX0" fmla="*/ 125762 w 125761"/>
              <a:gd name="connsiteY0" fmla="*/ 125044 h 125044"/>
              <a:gd name="connsiteX1" fmla="*/ 0 w 125761"/>
              <a:gd name="connsiteY1" fmla="*/ 0 h 125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5761" h="125044">
                <a:moveTo>
                  <a:pt x="125762" y="125044"/>
                </a:moveTo>
                <a:lnTo>
                  <a:pt x="0" y="0"/>
                </a:lnTo>
              </a:path>
            </a:pathLst>
          </a:custGeom>
          <a:ln w="13152" cap="flat">
            <a:solidFill>
              <a:srgbClr val="77BAFD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57" name="Freeform 56">
            <a:extLst>
              <a:ext uri="{FF2B5EF4-FFF2-40B4-BE49-F238E27FC236}">
                <a16:creationId xmlns:a16="http://schemas.microsoft.com/office/drawing/2014/main" id="{549BC1FB-2890-99E1-8C35-43CB3F5A6A01}"/>
              </a:ext>
            </a:extLst>
          </p:cNvPr>
          <p:cNvSpPr/>
          <p:nvPr/>
        </p:nvSpPr>
        <p:spPr>
          <a:xfrm>
            <a:off x="10339655" y="309344"/>
            <a:ext cx="125761" cy="138206"/>
          </a:xfrm>
          <a:custGeom>
            <a:avLst/>
            <a:gdLst>
              <a:gd name="connsiteX0" fmla="*/ 125762 w 125761"/>
              <a:gd name="connsiteY0" fmla="*/ 0 h 138206"/>
              <a:gd name="connsiteX1" fmla="*/ 0 w 125761"/>
              <a:gd name="connsiteY1" fmla="*/ 138207 h 138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5761" h="138206">
                <a:moveTo>
                  <a:pt x="125762" y="0"/>
                </a:moveTo>
                <a:lnTo>
                  <a:pt x="0" y="138207"/>
                </a:lnTo>
              </a:path>
            </a:pathLst>
          </a:custGeom>
          <a:ln w="13137" cap="flat">
            <a:solidFill>
              <a:srgbClr val="77BAFD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58" name="Freeform 57">
            <a:extLst>
              <a:ext uri="{FF2B5EF4-FFF2-40B4-BE49-F238E27FC236}">
                <a16:creationId xmlns:a16="http://schemas.microsoft.com/office/drawing/2014/main" id="{29BD1E2D-4856-9B09-D853-AF4046282355}"/>
              </a:ext>
            </a:extLst>
          </p:cNvPr>
          <p:cNvSpPr/>
          <p:nvPr/>
        </p:nvSpPr>
        <p:spPr>
          <a:xfrm>
            <a:off x="11740457" y="309117"/>
            <a:ext cx="125761" cy="125044"/>
          </a:xfrm>
          <a:custGeom>
            <a:avLst/>
            <a:gdLst>
              <a:gd name="connsiteX0" fmla="*/ 125762 w 125761"/>
              <a:gd name="connsiteY0" fmla="*/ 125044 h 125044"/>
              <a:gd name="connsiteX1" fmla="*/ 0 w 125761"/>
              <a:gd name="connsiteY1" fmla="*/ 0 h 125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5761" h="125044">
                <a:moveTo>
                  <a:pt x="125762" y="125044"/>
                </a:moveTo>
                <a:lnTo>
                  <a:pt x="0" y="0"/>
                </a:lnTo>
              </a:path>
            </a:pathLst>
          </a:custGeom>
          <a:ln w="13152" cap="flat">
            <a:solidFill>
              <a:srgbClr val="77BAFD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59" name="Freeform 58">
            <a:extLst>
              <a:ext uri="{FF2B5EF4-FFF2-40B4-BE49-F238E27FC236}">
                <a16:creationId xmlns:a16="http://schemas.microsoft.com/office/drawing/2014/main" id="{E09A5993-2189-71A4-DBC1-FA2FFDECF023}"/>
              </a:ext>
            </a:extLst>
          </p:cNvPr>
          <p:cNvSpPr/>
          <p:nvPr/>
        </p:nvSpPr>
        <p:spPr>
          <a:xfrm>
            <a:off x="11571040" y="1158100"/>
            <a:ext cx="125761" cy="125044"/>
          </a:xfrm>
          <a:custGeom>
            <a:avLst/>
            <a:gdLst>
              <a:gd name="connsiteX0" fmla="*/ 0 w 125761"/>
              <a:gd name="connsiteY0" fmla="*/ 125044 h 125044"/>
              <a:gd name="connsiteX1" fmla="*/ 125762 w 125761"/>
              <a:gd name="connsiteY1" fmla="*/ 0 h 125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5761" h="125044">
                <a:moveTo>
                  <a:pt x="0" y="125044"/>
                </a:moveTo>
                <a:lnTo>
                  <a:pt x="125762" y="0"/>
                </a:lnTo>
              </a:path>
            </a:pathLst>
          </a:custGeom>
          <a:ln w="13152" cap="flat">
            <a:solidFill>
              <a:srgbClr val="77BAFD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60" name="Freeform 59">
            <a:extLst>
              <a:ext uri="{FF2B5EF4-FFF2-40B4-BE49-F238E27FC236}">
                <a16:creationId xmlns:a16="http://schemas.microsoft.com/office/drawing/2014/main" id="{A7370489-6CCE-D991-1D9A-83F532D4505E}"/>
              </a:ext>
            </a:extLst>
          </p:cNvPr>
          <p:cNvSpPr/>
          <p:nvPr/>
        </p:nvSpPr>
        <p:spPr>
          <a:xfrm>
            <a:off x="11571040" y="940921"/>
            <a:ext cx="125761" cy="125044"/>
          </a:xfrm>
          <a:custGeom>
            <a:avLst/>
            <a:gdLst>
              <a:gd name="connsiteX0" fmla="*/ 0 w 125761"/>
              <a:gd name="connsiteY0" fmla="*/ 125044 h 125044"/>
              <a:gd name="connsiteX1" fmla="*/ 125762 w 125761"/>
              <a:gd name="connsiteY1" fmla="*/ 0 h 125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5761" h="125044">
                <a:moveTo>
                  <a:pt x="0" y="125044"/>
                </a:moveTo>
                <a:lnTo>
                  <a:pt x="125762" y="0"/>
                </a:lnTo>
              </a:path>
            </a:pathLst>
          </a:custGeom>
          <a:ln w="13152" cap="flat">
            <a:solidFill>
              <a:srgbClr val="77BAFD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61" name="Freeform 60">
            <a:extLst>
              <a:ext uri="{FF2B5EF4-FFF2-40B4-BE49-F238E27FC236}">
                <a16:creationId xmlns:a16="http://schemas.microsoft.com/office/drawing/2014/main" id="{AE665684-C17E-6A21-BD71-95E9EBD1B780}"/>
              </a:ext>
            </a:extLst>
          </p:cNvPr>
          <p:cNvSpPr/>
          <p:nvPr/>
        </p:nvSpPr>
        <p:spPr>
          <a:xfrm>
            <a:off x="11571040" y="861941"/>
            <a:ext cx="125761" cy="125044"/>
          </a:xfrm>
          <a:custGeom>
            <a:avLst/>
            <a:gdLst>
              <a:gd name="connsiteX0" fmla="*/ 0 w 125761"/>
              <a:gd name="connsiteY0" fmla="*/ 125044 h 125044"/>
              <a:gd name="connsiteX1" fmla="*/ 125762 w 125761"/>
              <a:gd name="connsiteY1" fmla="*/ 0 h 125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5761" h="125044">
                <a:moveTo>
                  <a:pt x="0" y="125044"/>
                </a:moveTo>
                <a:lnTo>
                  <a:pt x="125762" y="0"/>
                </a:lnTo>
              </a:path>
            </a:pathLst>
          </a:custGeom>
          <a:ln w="13152" cap="flat">
            <a:solidFill>
              <a:srgbClr val="77BAFD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62" name="Freeform 61">
            <a:extLst>
              <a:ext uri="{FF2B5EF4-FFF2-40B4-BE49-F238E27FC236}">
                <a16:creationId xmlns:a16="http://schemas.microsoft.com/office/drawing/2014/main" id="{D0A69DD8-4041-7AD8-41BC-0BB38A819D60}"/>
              </a:ext>
            </a:extLst>
          </p:cNvPr>
          <p:cNvSpPr/>
          <p:nvPr/>
        </p:nvSpPr>
        <p:spPr>
          <a:xfrm>
            <a:off x="11571040" y="782967"/>
            <a:ext cx="125761" cy="125044"/>
          </a:xfrm>
          <a:custGeom>
            <a:avLst/>
            <a:gdLst>
              <a:gd name="connsiteX0" fmla="*/ 0 w 125761"/>
              <a:gd name="connsiteY0" fmla="*/ 125044 h 125044"/>
              <a:gd name="connsiteX1" fmla="*/ 125762 w 125761"/>
              <a:gd name="connsiteY1" fmla="*/ 0 h 125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5761" h="125044">
                <a:moveTo>
                  <a:pt x="0" y="125044"/>
                </a:moveTo>
                <a:lnTo>
                  <a:pt x="125762" y="0"/>
                </a:lnTo>
              </a:path>
            </a:pathLst>
          </a:custGeom>
          <a:ln w="13152" cap="flat">
            <a:solidFill>
              <a:srgbClr val="77BAFD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63" name="Freeform 62">
            <a:extLst>
              <a:ext uri="{FF2B5EF4-FFF2-40B4-BE49-F238E27FC236}">
                <a16:creationId xmlns:a16="http://schemas.microsoft.com/office/drawing/2014/main" id="{7FD6B307-439A-7699-0274-B90E25E8AE72}"/>
              </a:ext>
            </a:extLst>
          </p:cNvPr>
          <p:cNvSpPr/>
          <p:nvPr/>
        </p:nvSpPr>
        <p:spPr>
          <a:xfrm>
            <a:off x="11571040" y="703993"/>
            <a:ext cx="125761" cy="125044"/>
          </a:xfrm>
          <a:custGeom>
            <a:avLst/>
            <a:gdLst>
              <a:gd name="connsiteX0" fmla="*/ 0 w 125761"/>
              <a:gd name="connsiteY0" fmla="*/ 125044 h 125044"/>
              <a:gd name="connsiteX1" fmla="*/ 125762 w 125761"/>
              <a:gd name="connsiteY1" fmla="*/ 0 h 125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5761" h="125044">
                <a:moveTo>
                  <a:pt x="0" y="125044"/>
                </a:moveTo>
                <a:lnTo>
                  <a:pt x="125762" y="0"/>
                </a:lnTo>
              </a:path>
            </a:pathLst>
          </a:custGeom>
          <a:ln w="13152" cap="flat">
            <a:solidFill>
              <a:srgbClr val="77BAFD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64" name="Freeform 63">
            <a:extLst>
              <a:ext uri="{FF2B5EF4-FFF2-40B4-BE49-F238E27FC236}">
                <a16:creationId xmlns:a16="http://schemas.microsoft.com/office/drawing/2014/main" id="{5C0CB3A0-2C81-4801-748A-37971D396FA2}"/>
              </a:ext>
            </a:extLst>
          </p:cNvPr>
          <p:cNvSpPr/>
          <p:nvPr/>
        </p:nvSpPr>
        <p:spPr>
          <a:xfrm>
            <a:off x="11571040" y="625017"/>
            <a:ext cx="125761" cy="125044"/>
          </a:xfrm>
          <a:custGeom>
            <a:avLst/>
            <a:gdLst>
              <a:gd name="connsiteX0" fmla="*/ 0 w 125761"/>
              <a:gd name="connsiteY0" fmla="*/ 125044 h 125044"/>
              <a:gd name="connsiteX1" fmla="*/ 125762 w 125761"/>
              <a:gd name="connsiteY1" fmla="*/ 0 h 125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5761" h="125044">
                <a:moveTo>
                  <a:pt x="0" y="125044"/>
                </a:moveTo>
                <a:lnTo>
                  <a:pt x="125762" y="0"/>
                </a:lnTo>
              </a:path>
            </a:pathLst>
          </a:custGeom>
          <a:ln w="13152" cap="flat">
            <a:solidFill>
              <a:srgbClr val="77BAFD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65" name="Freeform 64">
            <a:extLst>
              <a:ext uri="{FF2B5EF4-FFF2-40B4-BE49-F238E27FC236}">
                <a16:creationId xmlns:a16="http://schemas.microsoft.com/office/drawing/2014/main" id="{BED7F9D8-1E01-CCDD-6270-1AC7A5F05C76}"/>
              </a:ext>
            </a:extLst>
          </p:cNvPr>
          <p:cNvSpPr/>
          <p:nvPr/>
        </p:nvSpPr>
        <p:spPr>
          <a:xfrm>
            <a:off x="11571040" y="546042"/>
            <a:ext cx="125761" cy="125044"/>
          </a:xfrm>
          <a:custGeom>
            <a:avLst/>
            <a:gdLst>
              <a:gd name="connsiteX0" fmla="*/ 0 w 125761"/>
              <a:gd name="connsiteY0" fmla="*/ 125044 h 125044"/>
              <a:gd name="connsiteX1" fmla="*/ 125762 w 125761"/>
              <a:gd name="connsiteY1" fmla="*/ 0 h 125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5761" h="125044">
                <a:moveTo>
                  <a:pt x="0" y="125044"/>
                </a:moveTo>
                <a:lnTo>
                  <a:pt x="125762" y="0"/>
                </a:lnTo>
              </a:path>
            </a:pathLst>
          </a:custGeom>
          <a:ln w="13152" cap="flat">
            <a:solidFill>
              <a:srgbClr val="77BAFD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66" name="Freeform 65">
            <a:extLst>
              <a:ext uri="{FF2B5EF4-FFF2-40B4-BE49-F238E27FC236}">
                <a16:creationId xmlns:a16="http://schemas.microsoft.com/office/drawing/2014/main" id="{BE0736B3-AE3D-E62A-9752-10EE3E915220}"/>
              </a:ext>
            </a:extLst>
          </p:cNvPr>
          <p:cNvSpPr/>
          <p:nvPr/>
        </p:nvSpPr>
        <p:spPr>
          <a:xfrm>
            <a:off x="11571040" y="467067"/>
            <a:ext cx="125761" cy="125044"/>
          </a:xfrm>
          <a:custGeom>
            <a:avLst/>
            <a:gdLst>
              <a:gd name="connsiteX0" fmla="*/ 0 w 125761"/>
              <a:gd name="connsiteY0" fmla="*/ 125044 h 125044"/>
              <a:gd name="connsiteX1" fmla="*/ 125762 w 125761"/>
              <a:gd name="connsiteY1" fmla="*/ 0 h 125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5761" h="125044">
                <a:moveTo>
                  <a:pt x="0" y="125044"/>
                </a:moveTo>
                <a:lnTo>
                  <a:pt x="125762" y="0"/>
                </a:lnTo>
              </a:path>
            </a:pathLst>
          </a:custGeom>
          <a:ln w="13152" cap="flat">
            <a:solidFill>
              <a:srgbClr val="77BAFD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67" name="Freeform 66">
            <a:extLst>
              <a:ext uri="{FF2B5EF4-FFF2-40B4-BE49-F238E27FC236}">
                <a16:creationId xmlns:a16="http://schemas.microsoft.com/office/drawing/2014/main" id="{56C4265B-D368-4A86-7F1A-61DC791F3FC7}"/>
              </a:ext>
            </a:extLst>
          </p:cNvPr>
          <p:cNvSpPr/>
          <p:nvPr/>
        </p:nvSpPr>
        <p:spPr>
          <a:xfrm>
            <a:off x="10266906" y="309344"/>
            <a:ext cx="125761" cy="138206"/>
          </a:xfrm>
          <a:custGeom>
            <a:avLst/>
            <a:gdLst>
              <a:gd name="connsiteX0" fmla="*/ 125762 w 125761"/>
              <a:gd name="connsiteY0" fmla="*/ 0 h 138206"/>
              <a:gd name="connsiteX1" fmla="*/ 0 w 125761"/>
              <a:gd name="connsiteY1" fmla="*/ 138207 h 138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5761" h="138206">
                <a:moveTo>
                  <a:pt x="125762" y="0"/>
                </a:moveTo>
                <a:lnTo>
                  <a:pt x="0" y="138207"/>
                </a:lnTo>
              </a:path>
            </a:pathLst>
          </a:custGeom>
          <a:ln w="13137" cap="flat">
            <a:solidFill>
              <a:srgbClr val="77BAFD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68" name="Freeform 67">
            <a:extLst>
              <a:ext uri="{FF2B5EF4-FFF2-40B4-BE49-F238E27FC236}">
                <a16:creationId xmlns:a16="http://schemas.microsoft.com/office/drawing/2014/main" id="{FB7EF051-C6F0-1247-276C-8DD13138992A}"/>
              </a:ext>
            </a:extLst>
          </p:cNvPr>
          <p:cNvSpPr/>
          <p:nvPr/>
        </p:nvSpPr>
        <p:spPr>
          <a:xfrm>
            <a:off x="7952336" y="5839321"/>
            <a:ext cx="1469498" cy="177694"/>
          </a:xfrm>
          <a:custGeom>
            <a:avLst/>
            <a:gdLst>
              <a:gd name="connsiteX0" fmla="*/ 0 w 1469498"/>
              <a:gd name="connsiteY0" fmla="*/ 0 h 177694"/>
              <a:gd name="connsiteX1" fmla="*/ 1469499 w 1469498"/>
              <a:gd name="connsiteY1" fmla="*/ 0 h 177694"/>
              <a:gd name="connsiteX2" fmla="*/ 1469499 w 1469498"/>
              <a:gd name="connsiteY2" fmla="*/ 177694 h 177694"/>
              <a:gd name="connsiteX3" fmla="*/ 0 w 1469498"/>
              <a:gd name="connsiteY3" fmla="*/ 177694 h 177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69498" h="177694">
                <a:moveTo>
                  <a:pt x="0" y="0"/>
                </a:moveTo>
                <a:lnTo>
                  <a:pt x="1469499" y="0"/>
                </a:lnTo>
                <a:lnTo>
                  <a:pt x="1469499" y="177694"/>
                </a:lnTo>
                <a:lnTo>
                  <a:pt x="0" y="177694"/>
                </a:lnTo>
                <a:close/>
              </a:path>
            </a:pathLst>
          </a:custGeom>
          <a:noFill/>
          <a:ln w="13152" cap="flat">
            <a:solidFill>
              <a:srgbClr val="77BAFD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69" name="Freeform 68">
            <a:extLst>
              <a:ext uri="{FF2B5EF4-FFF2-40B4-BE49-F238E27FC236}">
                <a16:creationId xmlns:a16="http://schemas.microsoft.com/office/drawing/2014/main" id="{B829B29E-4863-6F49-D7C8-8E75D8543B3D}"/>
              </a:ext>
            </a:extLst>
          </p:cNvPr>
          <p:cNvSpPr/>
          <p:nvPr/>
        </p:nvSpPr>
        <p:spPr>
          <a:xfrm rot="10800000">
            <a:off x="9487978" y="5839344"/>
            <a:ext cx="1469498" cy="177694"/>
          </a:xfrm>
          <a:custGeom>
            <a:avLst/>
            <a:gdLst>
              <a:gd name="connsiteX0" fmla="*/ -231 w 1469498"/>
              <a:gd name="connsiteY0" fmla="*/ -28 h 177694"/>
              <a:gd name="connsiteX1" fmla="*/ 1469269 w 1469498"/>
              <a:gd name="connsiteY1" fmla="*/ -28 h 177694"/>
              <a:gd name="connsiteX2" fmla="*/ 1469269 w 1469498"/>
              <a:gd name="connsiteY2" fmla="*/ 177666 h 177694"/>
              <a:gd name="connsiteX3" fmla="*/ -231 w 1469498"/>
              <a:gd name="connsiteY3" fmla="*/ 177666 h 177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69498" h="177694">
                <a:moveTo>
                  <a:pt x="-231" y="-28"/>
                </a:moveTo>
                <a:lnTo>
                  <a:pt x="1469269" y="-28"/>
                </a:lnTo>
                <a:lnTo>
                  <a:pt x="1469269" y="177666"/>
                </a:lnTo>
                <a:lnTo>
                  <a:pt x="-231" y="177666"/>
                </a:lnTo>
                <a:close/>
              </a:path>
            </a:pathLst>
          </a:custGeom>
          <a:noFill/>
          <a:ln w="13152" cap="flat">
            <a:solidFill>
              <a:srgbClr val="77BAFD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70" name="Freeform 69">
            <a:extLst>
              <a:ext uri="{FF2B5EF4-FFF2-40B4-BE49-F238E27FC236}">
                <a16:creationId xmlns:a16="http://schemas.microsoft.com/office/drawing/2014/main" id="{E4638A15-A852-BE94-3E37-D9B045A4C93F}"/>
              </a:ext>
            </a:extLst>
          </p:cNvPr>
          <p:cNvSpPr/>
          <p:nvPr/>
        </p:nvSpPr>
        <p:spPr>
          <a:xfrm>
            <a:off x="7998752" y="5878808"/>
            <a:ext cx="1370111" cy="98717"/>
          </a:xfrm>
          <a:custGeom>
            <a:avLst/>
            <a:gdLst>
              <a:gd name="connsiteX0" fmla="*/ 72812 w 1370111"/>
              <a:gd name="connsiteY0" fmla="*/ 0 h 98717"/>
              <a:gd name="connsiteX1" fmla="*/ 0 w 1370111"/>
              <a:gd name="connsiteY1" fmla="*/ 0 h 98717"/>
              <a:gd name="connsiteX2" fmla="*/ 0 w 1370111"/>
              <a:gd name="connsiteY2" fmla="*/ 98717 h 98717"/>
              <a:gd name="connsiteX3" fmla="*/ 72812 w 1370111"/>
              <a:gd name="connsiteY3" fmla="*/ 98717 h 98717"/>
              <a:gd name="connsiteX4" fmla="*/ 72812 w 1370111"/>
              <a:gd name="connsiteY4" fmla="*/ 0 h 98717"/>
              <a:gd name="connsiteX5" fmla="*/ 92641 w 1370111"/>
              <a:gd name="connsiteY5" fmla="*/ 0 h 98717"/>
              <a:gd name="connsiteX6" fmla="*/ 165454 w 1370111"/>
              <a:gd name="connsiteY6" fmla="*/ 0 h 98717"/>
              <a:gd name="connsiteX7" fmla="*/ 165454 w 1370111"/>
              <a:gd name="connsiteY7" fmla="*/ 98717 h 98717"/>
              <a:gd name="connsiteX8" fmla="*/ 92641 w 1370111"/>
              <a:gd name="connsiteY8" fmla="*/ 98717 h 98717"/>
              <a:gd name="connsiteX9" fmla="*/ 92641 w 1370111"/>
              <a:gd name="connsiteY9" fmla="*/ 0 h 98717"/>
              <a:gd name="connsiteX10" fmla="*/ 258095 w 1370111"/>
              <a:gd name="connsiteY10" fmla="*/ 0 h 98717"/>
              <a:gd name="connsiteX11" fmla="*/ 185283 w 1370111"/>
              <a:gd name="connsiteY11" fmla="*/ 0 h 98717"/>
              <a:gd name="connsiteX12" fmla="*/ 185283 w 1370111"/>
              <a:gd name="connsiteY12" fmla="*/ 98717 h 98717"/>
              <a:gd name="connsiteX13" fmla="*/ 258095 w 1370111"/>
              <a:gd name="connsiteY13" fmla="*/ 98717 h 98717"/>
              <a:gd name="connsiteX14" fmla="*/ 258095 w 1370111"/>
              <a:gd name="connsiteY14" fmla="*/ 0 h 98717"/>
              <a:gd name="connsiteX15" fmla="*/ 463334 w 1370111"/>
              <a:gd name="connsiteY15" fmla="*/ 0 h 98717"/>
              <a:gd name="connsiteX16" fmla="*/ 536147 w 1370111"/>
              <a:gd name="connsiteY16" fmla="*/ 0 h 98717"/>
              <a:gd name="connsiteX17" fmla="*/ 536147 w 1370111"/>
              <a:gd name="connsiteY17" fmla="*/ 98717 h 98717"/>
              <a:gd name="connsiteX18" fmla="*/ 463334 w 1370111"/>
              <a:gd name="connsiteY18" fmla="*/ 98717 h 98717"/>
              <a:gd name="connsiteX19" fmla="*/ 463334 w 1370111"/>
              <a:gd name="connsiteY19" fmla="*/ 0 h 98717"/>
              <a:gd name="connsiteX20" fmla="*/ 741322 w 1370111"/>
              <a:gd name="connsiteY20" fmla="*/ 0 h 98717"/>
              <a:gd name="connsiteX21" fmla="*/ 814135 w 1370111"/>
              <a:gd name="connsiteY21" fmla="*/ 0 h 98717"/>
              <a:gd name="connsiteX22" fmla="*/ 814135 w 1370111"/>
              <a:gd name="connsiteY22" fmla="*/ 98717 h 98717"/>
              <a:gd name="connsiteX23" fmla="*/ 741322 w 1370111"/>
              <a:gd name="connsiteY23" fmla="*/ 98717 h 98717"/>
              <a:gd name="connsiteX24" fmla="*/ 741322 w 1370111"/>
              <a:gd name="connsiteY24" fmla="*/ 0 h 98717"/>
              <a:gd name="connsiteX25" fmla="*/ 1297299 w 1370111"/>
              <a:gd name="connsiteY25" fmla="*/ 0 h 98717"/>
              <a:gd name="connsiteX26" fmla="*/ 1370111 w 1370111"/>
              <a:gd name="connsiteY26" fmla="*/ 0 h 98717"/>
              <a:gd name="connsiteX27" fmla="*/ 1370111 w 1370111"/>
              <a:gd name="connsiteY27" fmla="*/ 98717 h 98717"/>
              <a:gd name="connsiteX28" fmla="*/ 1297299 w 1370111"/>
              <a:gd name="connsiteY28" fmla="*/ 98717 h 98717"/>
              <a:gd name="connsiteX29" fmla="*/ 1297299 w 1370111"/>
              <a:gd name="connsiteY29" fmla="*/ 0 h 98717"/>
              <a:gd name="connsiteX30" fmla="*/ 1092123 w 1370111"/>
              <a:gd name="connsiteY30" fmla="*/ 0 h 98717"/>
              <a:gd name="connsiteX31" fmla="*/ 1019311 w 1370111"/>
              <a:gd name="connsiteY31" fmla="*/ 0 h 98717"/>
              <a:gd name="connsiteX32" fmla="*/ 1019311 w 1370111"/>
              <a:gd name="connsiteY32" fmla="*/ 98717 h 98717"/>
              <a:gd name="connsiteX33" fmla="*/ 1092123 w 1370111"/>
              <a:gd name="connsiteY33" fmla="*/ 98717 h 98717"/>
              <a:gd name="connsiteX34" fmla="*/ 1092123 w 1370111"/>
              <a:gd name="connsiteY34" fmla="*/ 0 h 98717"/>
              <a:gd name="connsiteX35" fmla="*/ 1204658 w 1370111"/>
              <a:gd name="connsiteY35" fmla="*/ 0 h 98717"/>
              <a:gd name="connsiteX36" fmla="*/ 1277470 w 1370111"/>
              <a:gd name="connsiteY36" fmla="*/ 0 h 98717"/>
              <a:gd name="connsiteX37" fmla="*/ 1277470 w 1370111"/>
              <a:gd name="connsiteY37" fmla="*/ 98717 h 98717"/>
              <a:gd name="connsiteX38" fmla="*/ 1204658 w 1370111"/>
              <a:gd name="connsiteY38" fmla="*/ 98717 h 98717"/>
              <a:gd name="connsiteX39" fmla="*/ 1204658 w 1370111"/>
              <a:gd name="connsiteY39" fmla="*/ 0 h 98717"/>
              <a:gd name="connsiteX40" fmla="*/ 721430 w 1370111"/>
              <a:gd name="connsiteY40" fmla="*/ 0 h 98717"/>
              <a:gd name="connsiteX41" fmla="*/ 648618 w 1370111"/>
              <a:gd name="connsiteY41" fmla="*/ 0 h 98717"/>
              <a:gd name="connsiteX42" fmla="*/ 648618 w 1370111"/>
              <a:gd name="connsiteY42" fmla="*/ 98717 h 98717"/>
              <a:gd name="connsiteX43" fmla="*/ 721430 w 1370111"/>
              <a:gd name="connsiteY43" fmla="*/ 98717 h 98717"/>
              <a:gd name="connsiteX44" fmla="*/ 721430 w 1370111"/>
              <a:gd name="connsiteY44" fmla="*/ 0 h 98717"/>
              <a:gd name="connsiteX45" fmla="*/ 926606 w 1370111"/>
              <a:gd name="connsiteY45" fmla="*/ 0 h 98717"/>
              <a:gd name="connsiteX46" fmla="*/ 999418 w 1370111"/>
              <a:gd name="connsiteY46" fmla="*/ 0 h 98717"/>
              <a:gd name="connsiteX47" fmla="*/ 999418 w 1370111"/>
              <a:gd name="connsiteY47" fmla="*/ 98717 h 98717"/>
              <a:gd name="connsiteX48" fmla="*/ 926606 w 1370111"/>
              <a:gd name="connsiteY48" fmla="*/ 98717 h 98717"/>
              <a:gd name="connsiteX49" fmla="*/ 926606 w 1370111"/>
              <a:gd name="connsiteY49" fmla="*/ 0 h 98717"/>
              <a:gd name="connsiteX50" fmla="*/ 443442 w 1370111"/>
              <a:gd name="connsiteY50" fmla="*/ 0 h 98717"/>
              <a:gd name="connsiteX51" fmla="*/ 370630 w 1370111"/>
              <a:gd name="connsiteY51" fmla="*/ 0 h 98717"/>
              <a:gd name="connsiteX52" fmla="*/ 370630 w 1370111"/>
              <a:gd name="connsiteY52" fmla="*/ 98717 h 98717"/>
              <a:gd name="connsiteX53" fmla="*/ 443442 w 1370111"/>
              <a:gd name="connsiteY53" fmla="*/ 98717 h 98717"/>
              <a:gd name="connsiteX54" fmla="*/ 443442 w 1370111"/>
              <a:gd name="connsiteY54" fmla="*/ 0 h 98717"/>
              <a:gd name="connsiteX55" fmla="*/ 1184765 w 1370111"/>
              <a:gd name="connsiteY55" fmla="*/ 0 h 98717"/>
              <a:gd name="connsiteX56" fmla="*/ 1111952 w 1370111"/>
              <a:gd name="connsiteY56" fmla="*/ 0 h 98717"/>
              <a:gd name="connsiteX57" fmla="*/ 1111952 w 1370111"/>
              <a:gd name="connsiteY57" fmla="*/ 98717 h 98717"/>
              <a:gd name="connsiteX58" fmla="*/ 1184765 w 1370111"/>
              <a:gd name="connsiteY58" fmla="*/ 98717 h 98717"/>
              <a:gd name="connsiteX59" fmla="*/ 1184765 w 1370111"/>
              <a:gd name="connsiteY59" fmla="*/ 0 h 98717"/>
              <a:gd name="connsiteX60" fmla="*/ 555976 w 1370111"/>
              <a:gd name="connsiteY60" fmla="*/ 0 h 98717"/>
              <a:gd name="connsiteX61" fmla="*/ 628789 w 1370111"/>
              <a:gd name="connsiteY61" fmla="*/ 0 h 98717"/>
              <a:gd name="connsiteX62" fmla="*/ 628789 w 1370111"/>
              <a:gd name="connsiteY62" fmla="*/ 98717 h 98717"/>
              <a:gd name="connsiteX63" fmla="*/ 555976 w 1370111"/>
              <a:gd name="connsiteY63" fmla="*/ 98717 h 98717"/>
              <a:gd name="connsiteX64" fmla="*/ 555976 w 1370111"/>
              <a:gd name="connsiteY64" fmla="*/ 0 h 98717"/>
              <a:gd name="connsiteX65" fmla="*/ 906777 w 1370111"/>
              <a:gd name="connsiteY65" fmla="*/ 0 h 98717"/>
              <a:gd name="connsiteX66" fmla="*/ 833964 w 1370111"/>
              <a:gd name="connsiteY66" fmla="*/ 0 h 98717"/>
              <a:gd name="connsiteX67" fmla="*/ 833964 w 1370111"/>
              <a:gd name="connsiteY67" fmla="*/ 98717 h 98717"/>
              <a:gd name="connsiteX68" fmla="*/ 906777 w 1370111"/>
              <a:gd name="connsiteY68" fmla="*/ 98717 h 98717"/>
              <a:gd name="connsiteX69" fmla="*/ 906777 w 1370111"/>
              <a:gd name="connsiteY69" fmla="*/ 0 h 98717"/>
              <a:gd name="connsiteX70" fmla="*/ 277988 w 1370111"/>
              <a:gd name="connsiteY70" fmla="*/ 0 h 98717"/>
              <a:gd name="connsiteX71" fmla="*/ 350800 w 1370111"/>
              <a:gd name="connsiteY71" fmla="*/ 0 h 98717"/>
              <a:gd name="connsiteX72" fmla="*/ 350800 w 1370111"/>
              <a:gd name="connsiteY72" fmla="*/ 98717 h 98717"/>
              <a:gd name="connsiteX73" fmla="*/ 277988 w 1370111"/>
              <a:gd name="connsiteY73" fmla="*/ 98717 h 98717"/>
              <a:gd name="connsiteX74" fmla="*/ 277988 w 1370111"/>
              <a:gd name="connsiteY74" fmla="*/ 0 h 98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</a:cxnLst>
            <a:rect l="l" t="t" r="r" b="b"/>
            <a:pathLst>
              <a:path w="1370111" h="98717">
                <a:moveTo>
                  <a:pt x="72812" y="0"/>
                </a:moveTo>
                <a:lnTo>
                  <a:pt x="0" y="0"/>
                </a:lnTo>
                <a:lnTo>
                  <a:pt x="0" y="98717"/>
                </a:lnTo>
                <a:lnTo>
                  <a:pt x="72812" y="98717"/>
                </a:lnTo>
                <a:lnTo>
                  <a:pt x="72812" y="0"/>
                </a:lnTo>
                <a:close/>
                <a:moveTo>
                  <a:pt x="92641" y="0"/>
                </a:moveTo>
                <a:lnTo>
                  <a:pt x="165454" y="0"/>
                </a:lnTo>
                <a:lnTo>
                  <a:pt x="165454" y="98717"/>
                </a:lnTo>
                <a:lnTo>
                  <a:pt x="92641" y="98717"/>
                </a:lnTo>
                <a:lnTo>
                  <a:pt x="92641" y="0"/>
                </a:lnTo>
                <a:close/>
                <a:moveTo>
                  <a:pt x="258095" y="0"/>
                </a:moveTo>
                <a:lnTo>
                  <a:pt x="185283" y="0"/>
                </a:lnTo>
                <a:lnTo>
                  <a:pt x="185283" y="98717"/>
                </a:lnTo>
                <a:lnTo>
                  <a:pt x="258095" y="98717"/>
                </a:lnTo>
                <a:lnTo>
                  <a:pt x="258095" y="0"/>
                </a:lnTo>
                <a:close/>
                <a:moveTo>
                  <a:pt x="463334" y="0"/>
                </a:moveTo>
                <a:lnTo>
                  <a:pt x="536147" y="0"/>
                </a:lnTo>
                <a:lnTo>
                  <a:pt x="536147" y="98717"/>
                </a:lnTo>
                <a:lnTo>
                  <a:pt x="463334" y="98717"/>
                </a:lnTo>
                <a:lnTo>
                  <a:pt x="463334" y="0"/>
                </a:lnTo>
                <a:close/>
                <a:moveTo>
                  <a:pt x="741322" y="0"/>
                </a:moveTo>
                <a:lnTo>
                  <a:pt x="814135" y="0"/>
                </a:lnTo>
                <a:lnTo>
                  <a:pt x="814135" y="98717"/>
                </a:lnTo>
                <a:lnTo>
                  <a:pt x="741322" y="98717"/>
                </a:lnTo>
                <a:lnTo>
                  <a:pt x="741322" y="0"/>
                </a:lnTo>
                <a:close/>
                <a:moveTo>
                  <a:pt x="1297299" y="0"/>
                </a:moveTo>
                <a:lnTo>
                  <a:pt x="1370111" y="0"/>
                </a:lnTo>
                <a:lnTo>
                  <a:pt x="1370111" y="98717"/>
                </a:lnTo>
                <a:lnTo>
                  <a:pt x="1297299" y="98717"/>
                </a:lnTo>
                <a:lnTo>
                  <a:pt x="1297299" y="0"/>
                </a:lnTo>
                <a:close/>
                <a:moveTo>
                  <a:pt x="1092123" y="0"/>
                </a:moveTo>
                <a:lnTo>
                  <a:pt x="1019311" y="0"/>
                </a:lnTo>
                <a:lnTo>
                  <a:pt x="1019311" y="98717"/>
                </a:lnTo>
                <a:lnTo>
                  <a:pt x="1092123" y="98717"/>
                </a:lnTo>
                <a:lnTo>
                  <a:pt x="1092123" y="0"/>
                </a:lnTo>
                <a:close/>
                <a:moveTo>
                  <a:pt x="1204658" y="0"/>
                </a:moveTo>
                <a:lnTo>
                  <a:pt x="1277470" y="0"/>
                </a:lnTo>
                <a:lnTo>
                  <a:pt x="1277470" y="98717"/>
                </a:lnTo>
                <a:lnTo>
                  <a:pt x="1204658" y="98717"/>
                </a:lnTo>
                <a:lnTo>
                  <a:pt x="1204658" y="0"/>
                </a:lnTo>
                <a:close/>
                <a:moveTo>
                  <a:pt x="721430" y="0"/>
                </a:moveTo>
                <a:lnTo>
                  <a:pt x="648618" y="0"/>
                </a:lnTo>
                <a:lnTo>
                  <a:pt x="648618" y="98717"/>
                </a:lnTo>
                <a:lnTo>
                  <a:pt x="721430" y="98717"/>
                </a:lnTo>
                <a:lnTo>
                  <a:pt x="721430" y="0"/>
                </a:lnTo>
                <a:close/>
                <a:moveTo>
                  <a:pt x="926606" y="0"/>
                </a:moveTo>
                <a:lnTo>
                  <a:pt x="999418" y="0"/>
                </a:lnTo>
                <a:lnTo>
                  <a:pt x="999418" y="98717"/>
                </a:lnTo>
                <a:lnTo>
                  <a:pt x="926606" y="98717"/>
                </a:lnTo>
                <a:lnTo>
                  <a:pt x="926606" y="0"/>
                </a:lnTo>
                <a:close/>
                <a:moveTo>
                  <a:pt x="443442" y="0"/>
                </a:moveTo>
                <a:lnTo>
                  <a:pt x="370630" y="0"/>
                </a:lnTo>
                <a:lnTo>
                  <a:pt x="370630" y="98717"/>
                </a:lnTo>
                <a:lnTo>
                  <a:pt x="443442" y="98717"/>
                </a:lnTo>
                <a:lnTo>
                  <a:pt x="443442" y="0"/>
                </a:lnTo>
                <a:close/>
                <a:moveTo>
                  <a:pt x="1184765" y="0"/>
                </a:moveTo>
                <a:lnTo>
                  <a:pt x="1111952" y="0"/>
                </a:lnTo>
                <a:lnTo>
                  <a:pt x="1111952" y="98717"/>
                </a:lnTo>
                <a:lnTo>
                  <a:pt x="1184765" y="98717"/>
                </a:lnTo>
                <a:lnTo>
                  <a:pt x="1184765" y="0"/>
                </a:lnTo>
                <a:close/>
                <a:moveTo>
                  <a:pt x="555976" y="0"/>
                </a:moveTo>
                <a:lnTo>
                  <a:pt x="628789" y="0"/>
                </a:lnTo>
                <a:lnTo>
                  <a:pt x="628789" y="98717"/>
                </a:lnTo>
                <a:lnTo>
                  <a:pt x="555976" y="98717"/>
                </a:lnTo>
                <a:lnTo>
                  <a:pt x="555976" y="0"/>
                </a:lnTo>
                <a:close/>
                <a:moveTo>
                  <a:pt x="906777" y="0"/>
                </a:moveTo>
                <a:lnTo>
                  <a:pt x="833964" y="0"/>
                </a:lnTo>
                <a:lnTo>
                  <a:pt x="833964" y="98717"/>
                </a:lnTo>
                <a:lnTo>
                  <a:pt x="906777" y="98717"/>
                </a:lnTo>
                <a:lnTo>
                  <a:pt x="906777" y="0"/>
                </a:lnTo>
                <a:close/>
                <a:moveTo>
                  <a:pt x="277988" y="0"/>
                </a:moveTo>
                <a:lnTo>
                  <a:pt x="350800" y="0"/>
                </a:lnTo>
                <a:lnTo>
                  <a:pt x="350800" y="98717"/>
                </a:lnTo>
                <a:lnTo>
                  <a:pt x="277988" y="98717"/>
                </a:lnTo>
                <a:lnTo>
                  <a:pt x="277988" y="0"/>
                </a:lnTo>
                <a:close/>
              </a:path>
            </a:pathLst>
          </a:custGeom>
          <a:gradFill>
            <a:gsLst>
              <a:gs pos="0">
                <a:srgbClr val="77BAFD"/>
              </a:gs>
              <a:gs pos="50000">
                <a:srgbClr val="77BAFD">
                  <a:alpha val="49804"/>
                </a:srgbClr>
              </a:gs>
              <a:gs pos="100000">
                <a:srgbClr val="77BAFD">
                  <a:alpha val="0"/>
                </a:srgbClr>
              </a:gs>
            </a:gsLst>
            <a:lin ang="0" scaled="1"/>
          </a:gradFill>
          <a:ln w="6372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71" name="Freeform 70">
            <a:extLst>
              <a:ext uri="{FF2B5EF4-FFF2-40B4-BE49-F238E27FC236}">
                <a16:creationId xmlns:a16="http://schemas.microsoft.com/office/drawing/2014/main" id="{C7B01F8D-C247-5765-BFFD-F19A8B0DDDB0}"/>
              </a:ext>
            </a:extLst>
          </p:cNvPr>
          <p:cNvSpPr/>
          <p:nvPr/>
        </p:nvSpPr>
        <p:spPr>
          <a:xfrm>
            <a:off x="9540949" y="5878808"/>
            <a:ext cx="1370174" cy="98724"/>
          </a:xfrm>
          <a:custGeom>
            <a:avLst/>
            <a:gdLst>
              <a:gd name="connsiteX0" fmla="*/ 72812 w 1370174"/>
              <a:gd name="connsiteY0" fmla="*/ 98724 h 98724"/>
              <a:gd name="connsiteX1" fmla="*/ 0 w 1370174"/>
              <a:gd name="connsiteY1" fmla="*/ 98724 h 98724"/>
              <a:gd name="connsiteX2" fmla="*/ 0 w 1370174"/>
              <a:gd name="connsiteY2" fmla="*/ 0 h 98724"/>
              <a:gd name="connsiteX3" fmla="*/ 72812 w 1370174"/>
              <a:gd name="connsiteY3" fmla="*/ 0 h 98724"/>
              <a:gd name="connsiteX4" fmla="*/ 72812 w 1370174"/>
              <a:gd name="connsiteY4" fmla="*/ 98724 h 98724"/>
              <a:gd name="connsiteX5" fmla="*/ 628789 w 1370174"/>
              <a:gd name="connsiteY5" fmla="*/ 98724 h 98724"/>
              <a:gd name="connsiteX6" fmla="*/ 555976 w 1370174"/>
              <a:gd name="connsiteY6" fmla="*/ 98724 h 98724"/>
              <a:gd name="connsiteX7" fmla="*/ 555976 w 1370174"/>
              <a:gd name="connsiteY7" fmla="*/ 0 h 98724"/>
              <a:gd name="connsiteX8" fmla="*/ 628789 w 1370174"/>
              <a:gd name="connsiteY8" fmla="*/ 0 h 98724"/>
              <a:gd name="connsiteX9" fmla="*/ 628789 w 1370174"/>
              <a:gd name="connsiteY9" fmla="*/ 98724 h 98724"/>
              <a:gd name="connsiteX10" fmla="*/ 277988 w 1370174"/>
              <a:gd name="connsiteY10" fmla="*/ 98724 h 98724"/>
              <a:gd name="connsiteX11" fmla="*/ 350800 w 1370174"/>
              <a:gd name="connsiteY11" fmla="*/ 98724 h 98724"/>
              <a:gd name="connsiteX12" fmla="*/ 350800 w 1370174"/>
              <a:gd name="connsiteY12" fmla="*/ 0 h 98724"/>
              <a:gd name="connsiteX13" fmla="*/ 277988 w 1370174"/>
              <a:gd name="connsiteY13" fmla="*/ 0 h 98724"/>
              <a:gd name="connsiteX14" fmla="*/ 277988 w 1370174"/>
              <a:gd name="connsiteY14" fmla="*/ 98724 h 98724"/>
              <a:gd name="connsiteX15" fmla="*/ 906841 w 1370174"/>
              <a:gd name="connsiteY15" fmla="*/ 98724 h 98724"/>
              <a:gd name="connsiteX16" fmla="*/ 834028 w 1370174"/>
              <a:gd name="connsiteY16" fmla="*/ 98724 h 98724"/>
              <a:gd name="connsiteX17" fmla="*/ 834028 w 1370174"/>
              <a:gd name="connsiteY17" fmla="*/ 0 h 98724"/>
              <a:gd name="connsiteX18" fmla="*/ 906841 w 1370174"/>
              <a:gd name="connsiteY18" fmla="*/ 0 h 98724"/>
              <a:gd name="connsiteX19" fmla="*/ 906841 w 1370174"/>
              <a:gd name="connsiteY19" fmla="*/ 98724 h 98724"/>
              <a:gd name="connsiteX20" fmla="*/ 1112016 w 1370174"/>
              <a:gd name="connsiteY20" fmla="*/ 98724 h 98724"/>
              <a:gd name="connsiteX21" fmla="*/ 1184829 w 1370174"/>
              <a:gd name="connsiteY21" fmla="*/ 98724 h 98724"/>
              <a:gd name="connsiteX22" fmla="*/ 1184829 w 1370174"/>
              <a:gd name="connsiteY22" fmla="*/ 0 h 98724"/>
              <a:gd name="connsiteX23" fmla="*/ 1112016 w 1370174"/>
              <a:gd name="connsiteY23" fmla="*/ 0 h 98724"/>
              <a:gd name="connsiteX24" fmla="*/ 1112016 w 1370174"/>
              <a:gd name="connsiteY24" fmla="*/ 98724 h 98724"/>
              <a:gd name="connsiteX25" fmla="*/ 165517 w 1370174"/>
              <a:gd name="connsiteY25" fmla="*/ 98724 h 98724"/>
              <a:gd name="connsiteX26" fmla="*/ 92705 w 1370174"/>
              <a:gd name="connsiteY26" fmla="*/ 98724 h 98724"/>
              <a:gd name="connsiteX27" fmla="*/ 92705 w 1370174"/>
              <a:gd name="connsiteY27" fmla="*/ 0 h 98724"/>
              <a:gd name="connsiteX28" fmla="*/ 165517 w 1370174"/>
              <a:gd name="connsiteY28" fmla="*/ 0 h 98724"/>
              <a:gd name="connsiteX29" fmla="*/ 165517 w 1370174"/>
              <a:gd name="connsiteY29" fmla="*/ 98724 h 98724"/>
              <a:gd name="connsiteX30" fmla="*/ 648682 w 1370174"/>
              <a:gd name="connsiteY30" fmla="*/ 98724 h 98724"/>
              <a:gd name="connsiteX31" fmla="*/ 721494 w 1370174"/>
              <a:gd name="connsiteY31" fmla="*/ 98724 h 98724"/>
              <a:gd name="connsiteX32" fmla="*/ 721494 w 1370174"/>
              <a:gd name="connsiteY32" fmla="*/ 0 h 98724"/>
              <a:gd name="connsiteX33" fmla="*/ 648682 w 1370174"/>
              <a:gd name="connsiteY33" fmla="*/ 0 h 98724"/>
              <a:gd name="connsiteX34" fmla="*/ 648682 w 1370174"/>
              <a:gd name="connsiteY34" fmla="*/ 98724 h 98724"/>
              <a:gd name="connsiteX35" fmla="*/ 443505 w 1370174"/>
              <a:gd name="connsiteY35" fmla="*/ 98724 h 98724"/>
              <a:gd name="connsiteX36" fmla="*/ 370693 w 1370174"/>
              <a:gd name="connsiteY36" fmla="*/ 98724 h 98724"/>
              <a:gd name="connsiteX37" fmla="*/ 370693 w 1370174"/>
              <a:gd name="connsiteY37" fmla="*/ 0 h 98724"/>
              <a:gd name="connsiteX38" fmla="*/ 443505 w 1370174"/>
              <a:gd name="connsiteY38" fmla="*/ 0 h 98724"/>
              <a:gd name="connsiteX39" fmla="*/ 443505 w 1370174"/>
              <a:gd name="connsiteY39" fmla="*/ 98724 h 98724"/>
              <a:gd name="connsiteX40" fmla="*/ 926670 w 1370174"/>
              <a:gd name="connsiteY40" fmla="*/ 98724 h 98724"/>
              <a:gd name="connsiteX41" fmla="*/ 999482 w 1370174"/>
              <a:gd name="connsiteY41" fmla="*/ 98724 h 98724"/>
              <a:gd name="connsiteX42" fmla="*/ 999482 w 1370174"/>
              <a:gd name="connsiteY42" fmla="*/ 0 h 98724"/>
              <a:gd name="connsiteX43" fmla="*/ 926670 w 1370174"/>
              <a:gd name="connsiteY43" fmla="*/ 0 h 98724"/>
              <a:gd name="connsiteX44" fmla="*/ 926670 w 1370174"/>
              <a:gd name="connsiteY44" fmla="*/ 98724 h 98724"/>
              <a:gd name="connsiteX45" fmla="*/ 1277470 w 1370174"/>
              <a:gd name="connsiteY45" fmla="*/ 98724 h 98724"/>
              <a:gd name="connsiteX46" fmla="*/ 1204658 w 1370174"/>
              <a:gd name="connsiteY46" fmla="*/ 98724 h 98724"/>
              <a:gd name="connsiteX47" fmla="*/ 1204658 w 1370174"/>
              <a:gd name="connsiteY47" fmla="*/ 0 h 98724"/>
              <a:gd name="connsiteX48" fmla="*/ 1277470 w 1370174"/>
              <a:gd name="connsiteY48" fmla="*/ 0 h 98724"/>
              <a:gd name="connsiteX49" fmla="*/ 1277470 w 1370174"/>
              <a:gd name="connsiteY49" fmla="*/ 98724 h 98724"/>
              <a:gd name="connsiteX50" fmla="*/ 185346 w 1370174"/>
              <a:gd name="connsiteY50" fmla="*/ 98724 h 98724"/>
              <a:gd name="connsiteX51" fmla="*/ 258159 w 1370174"/>
              <a:gd name="connsiteY51" fmla="*/ 98724 h 98724"/>
              <a:gd name="connsiteX52" fmla="*/ 258159 w 1370174"/>
              <a:gd name="connsiteY52" fmla="*/ 0 h 98724"/>
              <a:gd name="connsiteX53" fmla="*/ 185346 w 1370174"/>
              <a:gd name="connsiteY53" fmla="*/ 0 h 98724"/>
              <a:gd name="connsiteX54" fmla="*/ 185346 w 1370174"/>
              <a:gd name="connsiteY54" fmla="*/ 98724 h 98724"/>
              <a:gd name="connsiteX55" fmla="*/ 814135 w 1370174"/>
              <a:gd name="connsiteY55" fmla="*/ 98724 h 98724"/>
              <a:gd name="connsiteX56" fmla="*/ 741322 w 1370174"/>
              <a:gd name="connsiteY56" fmla="*/ 98724 h 98724"/>
              <a:gd name="connsiteX57" fmla="*/ 741322 w 1370174"/>
              <a:gd name="connsiteY57" fmla="*/ 0 h 98724"/>
              <a:gd name="connsiteX58" fmla="*/ 814135 w 1370174"/>
              <a:gd name="connsiteY58" fmla="*/ 0 h 98724"/>
              <a:gd name="connsiteX59" fmla="*/ 814135 w 1370174"/>
              <a:gd name="connsiteY59" fmla="*/ 98724 h 98724"/>
              <a:gd name="connsiteX60" fmla="*/ 463334 w 1370174"/>
              <a:gd name="connsiteY60" fmla="*/ 98724 h 98724"/>
              <a:gd name="connsiteX61" fmla="*/ 536147 w 1370174"/>
              <a:gd name="connsiteY61" fmla="*/ 98724 h 98724"/>
              <a:gd name="connsiteX62" fmla="*/ 536147 w 1370174"/>
              <a:gd name="connsiteY62" fmla="*/ 0 h 98724"/>
              <a:gd name="connsiteX63" fmla="*/ 463334 w 1370174"/>
              <a:gd name="connsiteY63" fmla="*/ 0 h 98724"/>
              <a:gd name="connsiteX64" fmla="*/ 463334 w 1370174"/>
              <a:gd name="connsiteY64" fmla="*/ 98724 h 98724"/>
              <a:gd name="connsiteX65" fmla="*/ 1092123 w 1370174"/>
              <a:gd name="connsiteY65" fmla="*/ 98724 h 98724"/>
              <a:gd name="connsiteX66" fmla="*/ 1019311 w 1370174"/>
              <a:gd name="connsiteY66" fmla="*/ 98724 h 98724"/>
              <a:gd name="connsiteX67" fmla="*/ 1019311 w 1370174"/>
              <a:gd name="connsiteY67" fmla="*/ 0 h 98724"/>
              <a:gd name="connsiteX68" fmla="*/ 1092123 w 1370174"/>
              <a:gd name="connsiteY68" fmla="*/ 0 h 98724"/>
              <a:gd name="connsiteX69" fmla="*/ 1092123 w 1370174"/>
              <a:gd name="connsiteY69" fmla="*/ 98724 h 98724"/>
              <a:gd name="connsiteX70" fmla="*/ 1297363 w 1370174"/>
              <a:gd name="connsiteY70" fmla="*/ 98724 h 98724"/>
              <a:gd name="connsiteX71" fmla="*/ 1370175 w 1370174"/>
              <a:gd name="connsiteY71" fmla="*/ 98724 h 98724"/>
              <a:gd name="connsiteX72" fmla="*/ 1370175 w 1370174"/>
              <a:gd name="connsiteY72" fmla="*/ 0 h 98724"/>
              <a:gd name="connsiteX73" fmla="*/ 1297363 w 1370174"/>
              <a:gd name="connsiteY73" fmla="*/ 0 h 98724"/>
              <a:gd name="connsiteX74" fmla="*/ 1297363 w 1370174"/>
              <a:gd name="connsiteY74" fmla="*/ 98724 h 98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</a:cxnLst>
            <a:rect l="l" t="t" r="r" b="b"/>
            <a:pathLst>
              <a:path w="1370174" h="98724">
                <a:moveTo>
                  <a:pt x="72812" y="98724"/>
                </a:moveTo>
                <a:lnTo>
                  <a:pt x="0" y="98724"/>
                </a:lnTo>
                <a:lnTo>
                  <a:pt x="0" y="0"/>
                </a:lnTo>
                <a:lnTo>
                  <a:pt x="72812" y="0"/>
                </a:lnTo>
                <a:lnTo>
                  <a:pt x="72812" y="98724"/>
                </a:lnTo>
                <a:close/>
                <a:moveTo>
                  <a:pt x="628789" y="98724"/>
                </a:moveTo>
                <a:lnTo>
                  <a:pt x="555976" y="98724"/>
                </a:lnTo>
                <a:lnTo>
                  <a:pt x="555976" y="0"/>
                </a:lnTo>
                <a:lnTo>
                  <a:pt x="628789" y="0"/>
                </a:lnTo>
                <a:lnTo>
                  <a:pt x="628789" y="98724"/>
                </a:lnTo>
                <a:close/>
                <a:moveTo>
                  <a:pt x="277988" y="98724"/>
                </a:moveTo>
                <a:lnTo>
                  <a:pt x="350800" y="98724"/>
                </a:lnTo>
                <a:lnTo>
                  <a:pt x="350800" y="0"/>
                </a:lnTo>
                <a:lnTo>
                  <a:pt x="277988" y="0"/>
                </a:lnTo>
                <a:lnTo>
                  <a:pt x="277988" y="98724"/>
                </a:lnTo>
                <a:close/>
                <a:moveTo>
                  <a:pt x="906841" y="98724"/>
                </a:moveTo>
                <a:lnTo>
                  <a:pt x="834028" y="98724"/>
                </a:lnTo>
                <a:lnTo>
                  <a:pt x="834028" y="0"/>
                </a:lnTo>
                <a:lnTo>
                  <a:pt x="906841" y="0"/>
                </a:lnTo>
                <a:lnTo>
                  <a:pt x="906841" y="98724"/>
                </a:lnTo>
                <a:close/>
                <a:moveTo>
                  <a:pt x="1112016" y="98724"/>
                </a:moveTo>
                <a:lnTo>
                  <a:pt x="1184829" y="98724"/>
                </a:lnTo>
                <a:lnTo>
                  <a:pt x="1184829" y="0"/>
                </a:lnTo>
                <a:lnTo>
                  <a:pt x="1112016" y="0"/>
                </a:lnTo>
                <a:lnTo>
                  <a:pt x="1112016" y="98724"/>
                </a:lnTo>
                <a:close/>
                <a:moveTo>
                  <a:pt x="165517" y="98724"/>
                </a:moveTo>
                <a:lnTo>
                  <a:pt x="92705" y="98724"/>
                </a:lnTo>
                <a:lnTo>
                  <a:pt x="92705" y="0"/>
                </a:lnTo>
                <a:lnTo>
                  <a:pt x="165517" y="0"/>
                </a:lnTo>
                <a:lnTo>
                  <a:pt x="165517" y="98724"/>
                </a:lnTo>
                <a:close/>
                <a:moveTo>
                  <a:pt x="648682" y="98724"/>
                </a:moveTo>
                <a:lnTo>
                  <a:pt x="721494" y="98724"/>
                </a:lnTo>
                <a:lnTo>
                  <a:pt x="721494" y="0"/>
                </a:lnTo>
                <a:lnTo>
                  <a:pt x="648682" y="0"/>
                </a:lnTo>
                <a:lnTo>
                  <a:pt x="648682" y="98724"/>
                </a:lnTo>
                <a:close/>
                <a:moveTo>
                  <a:pt x="443505" y="98724"/>
                </a:moveTo>
                <a:lnTo>
                  <a:pt x="370693" y="98724"/>
                </a:lnTo>
                <a:lnTo>
                  <a:pt x="370693" y="0"/>
                </a:lnTo>
                <a:lnTo>
                  <a:pt x="443505" y="0"/>
                </a:lnTo>
                <a:lnTo>
                  <a:pt x="443505" y="98724"/>
                </a:lnTo>
                <a:close/>
                <a:moveTo>
                  <a:pt x="926670" y="98724"/>
                </a:moveTo>
                <a:lnTo>
                  <a:pt x="999482" y="98724"/>
                </a:lnTo>
                <a:lnTo>
                  <a:pt x="999482" y="0"/>
                </a:lnTo>
                <a:lnTo>
                  <a:pt x="926670" y="0"/>
                </a:lnTo>
                <a:lnTo>
                  <a:pt x="926670" y="98724"/>
                </a:lnTo>
                <a:close/>
                <a:moveTo>
                  <a:pt x="1277470" y="98724"/>
                </a:moveTo>
                <a:lnTo>
                  <a:pt x="1204658" y="98724"/>
                </a:lnTo>
                <a:lnTo>
                  <a:pt x="1204658" y="0"/>
                </a:lnTo>
                <a:lnTo>
                  <a:pt x="1277470" y="0"/>
                </a:lnTo>
                <a:lnTo>
                  <a:pt x="1277470" y="98724"/>
                </a:lnTo>
                <a:close/>
                <a:moveTo>
                  <a:pt x="185346" y="98724"/>
                </a:moveTo>
                <a:lnTo>
                  <a:pt x="258159" y="98724"/>
                </a:lnTo>
                <a:lnTo>
                  <a:pt x="258159" y="0"/>
                </a:lnTo>
                <a:lnTo>
                  <a:pt x="185346" y="0"/>
                </a:lnTo>
                <a:lnTo>
                  <a:pt x="185346" y="98724"/>
                </a:lnTo>
                <a:close/>
                <a:moveTo>
                  <a:pt x="814135" y="98724"/>
                </a:moveTo>
                <a:lnTo>
                  <a:pt x="741322" y="98724"/>
                </a:lnTo>
                <a:lnTo>
                  <a:pt x="741322" y="0"/>
                </a:lnTo>
                <a:lnTo>
                  <a:pt x="814135" y="0"/>
                </a:lnTo>
                <a:lnTo>
                  <a:pt x="814135" y="98724"/>
                </a:lnTo>
                <a:close/>
                <a:moveTo>
                  <a:pt x="463334" y="98724"/>
                </a:moveTo>
                <a:lnTo>
                  <a:pt x="536147" y="98724"/>
                </a:lnTo>
                <a:lnTo>
                  <a:pt x="536147" y="0"/>
                </a:lnTo>
                <a:lnTo>
                  <a:pt x="463334" y="0"/>
                </a:lnTo>
                <a:lnTo>
                  <a:pt x="463334" y="98724"/>
                </a:lnTo>
                <a:close/>
                <a:moveTo>
                  <a:pt x="1092123" y="98724"/>
                </a:moveTo>
                <a:lnTo>
                  <a:pt x="1019311" y="98724"/>
                </a:lnTo>
                <a:lnTo>
                  <a:pt x="1019311" y="0"/>
                </a:lnTo>
                <a:lnTo>
                  <a:pt x="1092123" y="0"/>
                </a:lnTo>
                <a:lnTo>
                  <a:pt x="1092123" y="98724"/>
                </a:lnTo>
                <a:close/>
                <a:moveTo>
                  <a:pt x="1297363" y="98724"/>
                </a:moveTo>
                <a:lnTo>
                  <a:pt x="1370175" y="98724"/>
                </a:lnTo>
                <a:lnTo>
                  <a:pt x="1370175" y="0"/>
                </a:lnTo>
                <a:lnTo>
                  <a:pt x="1297363" y="0"/>
                </a:lnTo>
                <a:lnTo>
                  <a:pt x="1297363" y="98724"/>
                </a:lnTo>
                <a:close/>
              </a:path>
            </a:pathLst>
          </a:custGeom>
          <a:gradFill>
            <a:gsLst>
              <a:gs pos="0">
                <a:srgbClr val="77BAFD"/>
              </a:gs>
              <a:gs pos="50000">
                <a:srgbClr val="77BAFD">
                  <a:alpha val="49804"/>
                </a:srgbClr>
              </a:gs>
              <a:gs pos="100000">
                <a:srgbClr val="77BAFD">
                  <a:alpha val="0"/>
                </a:srgbClr>
              </a:gs>
            </a:gsLst>
            <a:lin ang="10800000" scaled="1"/>
          </a:gradFill>
          <a:ln w="6372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72" name="Freeform 71">
            <a:extLst>
              <a:ext uri="{FF2B5EF4-FFF2-40B4-BE49-F238E27FC236}">
                <a16:creationId xmlns:a16="http://schemas.microsoft.com/office/drawing/2014/main" id="{FBFF85CC-B3ED-F44A-98B9-5D971A3781A9}"/>
              </a:ext>
            </a:extLst>
          </p:cNvPr>
          <p:cNvSpPr/>
          <p:nvPr/>
        </p:nvSpPr>
        <p:spPr>
          <a:xfrm>
            <a:off x="5642404" y="5970944"/>
            <a:ext cx="39714" cy="39487"/>
          </a:xfrm>
          <a:custGeom>
            <a:avLst/>
            <a:gdLst>
              <a:gd name="connsiteX0" fmla="*/ 39714 w 39714"/>
              <a:gd name="connsiteY0" fmla="*/ 19744 h 39487"/>
              <a:gd name="connsiteX1" fmla="*/ 19857 w 39714"/>
              <a:gd name="connsiteY1" fmla="*/ 39488 h 39487"/>
              <a:gd name="connsiteX2" fmla="*/ 0 w 39714"/>
              <a:gd name="connsiteY2" fmla="*/ 19744 h 39487"/>
              <a:gd name="connsiteX3" fmla="*/ 19857 w 39714"/>
              <a:gd name="connsiteY3" fmla="*/ 0 h 39487"/>
              <a:gd name="connsiteX4" fmla="*/ 39714 w 39714"/>
              <a:gd name="connsiteY4" fmla="*/ 19744 h 394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714" h="39487">
                <a:moveTo>
                  <a:pt x="39714" y="19744"/>
                </a:moveTo>
                <a:cubicBezTo>
                  <a:pt x="39714" y="30648"/>
                  <a:pt x="30824" y="39488"/>
                  <a:pt x="19857" y="39488"/>
                </a:cubicBezTo>
                <a:cubicBezTo>
                  <a:pt x="8891" y="39488"/>
                  <a:pt x="0" y="30648"/>
                  <a:pt x="0" y="19744"/>
                </a:cubicBezTo>
                <a:cubicBezTo>
                  <a:pt x="0" y="8840"/>
                  <a:pt x="8891" y="0"/>
                  <a:pt x="19857" y="0"/>
                </a:cubicBezTo>
                <a:cubicBezTo>
                  <a:pt x="30824" y="0"/>
                  <a:pt x="39714" y="8840"/>
                  <a:pt x="39714" y="19744"/>
                </a:cubicBezTo>
                <a:close/>
              </a:path>
            </a:pathLst>
          </a:custGeom>
          <a:solidFill>
            <a:srgbClr val="77BAFD"/>
          </a:solidFill>
          <a:ln w="6372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73" name="Freeform 72">
            <a:extLst>
              <a:ext uri="{FF2B5EF4-FFF2-40B4-BE49-F238E27FC236}">
                <a16:creationId xmlns:a16="http://schemas.microsoft.com/office/drawing/2014/main" id="{5BC1601E-C8CD-A69B-F55C-E8A8A4B912C4}"/>
              </a:ext>
            </a:extLst>
          </p:cNvPr>
          <p:cNvSpPr/>
          <p:nvPr/>
        </p:nvSpPr>
        <p:spPr>
          <a:xfrm>
            <a:off x="6330785" y="5865646"/>
            <a:ext cx="1535604" cy="59230"/>
          </a:xfrm>
          <a:custGeom>
            <a:avLst/>
            <a:gdLst>
              <a:gd name="connsiteX0" fmla="*/ 0 w 1535604"/>
              <a:gd name="connsiteY0" fmla="*/ 0 h 59230"/>
              <a:gd name="connsiteX1" fmla="*/ 1443345 w 1535604"/>
              <a:gd name="connsiteY1" fmla="*/ 0 h 59230"/>
              <a:gd name="connsiteX2" fmla="*/ 1535605 w 1535604"/>
              <a:gd name="connsiteY2" fmla="*/ 59230 h 59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35604" h="59230">
                <a:moveTo>
                  <a:pt x="0" y="0"/>
                </a:moveTo>
                <a:lnTo>
                  <a:pt x="1443345" y="0"/>
                </a:lnTo>
                <a:lnTo>
                  <a:pt x="1535605" y="59230"/>
                </a:lnTo>
              </a:path>
            </a:pathLst>
          </a:custGeom>
          <a:noFill/>
          <a:ln w="6576" cap="flat">
            <a:solidFill>
              <a:srgbClr val="77BAFD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74" name="Freeform 73">
            <a:extLst>
              <a:ext uri="{FF2B5EF4-FFF2-40B4-BE49-F238E27FC236}">
                <a16:creationId xmlns:a16="http://schemas.microsoft.com/office/drawing/2014/main" id="{99A27289-1107-C133-0C11-5BF2B8A3602D}"/>
              </a:ext>
            </a:extLst>
          </p:cNvPr>
          <p:cNvSpPr/>
          <p:nvPr/>
        </p:nvSpPr>
        <p:spPr>
          <a:xfrm>
            <a:off x="5672189" y="5928167"/>
            <a:ext cx="1863228" cy="65811"/>
          </a:xfrm>
          <a:custGeom>
            <a:avLst/>
            <a:gdLst>
              <a:gd name="connsiteX0" fmla="*/ 0 w 1863228"/>
              <a:gd name="connsiteY0" fmla="*/ 65812 h 65811"/>
              <a:gd name="connsiteX1" fmla="*/ 1783849 w 1863228"/>
              <a:gd name="connsiteY1" fmla="*/ 65812 h 65811"/>
              <a:gd name="connsiteX2" fmla="*/ 1863229 w 1863228"/>
              <a:gd name="connsiteY2" fmla="*/ 0 h 65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63228" h="65811">
                <a:moveTo>
                  <a:pt x="0" y="65812"/>
                </a:moveTo>
                <a:lnTo>
                  <a:pt x="1783849" y="65812"/>
                </a:lnTo>
                <a:lnTo>
                  <a:pt x="1863229" y="0"/>
                </a:lnTo>
              </a:path>
            </a:pathLst>
          </a:custGeom>
          <a:noFill/>
          <a:ln w="6576" cap="flat">
            <a:solidFill>
              <a:srgbClr val="77BAFD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75" name="Freeform 74">
            <a:extLst>
              <a:ext uri="{FF2B5EF4-FFF2-40B4-BE49-F238E27FC236}">
                <a16:creationId xmlns:a16="http://schemas.microsoft.com/office/drawing/2014/main" id="{E75672FD-60F1-D083-93CE-1EA866930A78}"/>
              </a:ext>
            </a:extLst>
          </p:cNvPr>
          <p:cNvSpPr/>
          <p:nvPr/>
        </p:nvSpPr>
        <p:spPr>
          <a:xfrm>
            <a:off x="7082029" y="5924876"/>
            <a:ext cx="863803" cy="6377"/>
          </a:xfrm>
          <a:custGeom>
            <a:avLst/>
            <a:gdLst>
              <a:gd name="connsiteX0" fmla="*/ 0 w 863803"/>
              <a:gd name="connsiteY0" fmla="*/ 0 h 6377"/>
              <a:gd name="connsiteX1" fmla="*/ 863803 w 863803"/>
              <a:gd name="connsiteY1" fmla="*/ 0 h 6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63803" h="6377">
                <a:moveTo>
                  <a:pt x="0" y="0"/>
                </a:moveTo>
                <a:lnTo>
                  <a:pt x="863803" y="0"/>
                </a:lnTo>
              </a:path>
            </a:pathLst>
          </a:custGeom>
          <a:noFill/>
          <a:ln w="6576" cap="flat">
            <a:solidFill>
              <a:srgbClr val="77BAFD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76" name="Freeform 75">
            <a:extLst>
              <a:ext uri="{FF2B5EF4-FFF2-40B4-BE49-F238E27FC236}">
                <a16:creationId xmlns:a16="http://schemas.microsoft.com/office/drawing/2014/main" id="{0FED0C9A-9710-E545-88B8-D31B217A8D3F}"/>
              </a:ext>
            </a:extLst>
          </p:cNvPr>
          <p:cNvSpPr/>
          <p:nvPr/>
        </p:nvSpPr>
        <p:spPr>
          <a:xfrm>
            <a:off x="6297685" y="5845902"/>
            <a:ext cx="39714" cy="39487"/>
          </a:xfrm>
          <a:custGeom>
            <a:avLst/>
            <a:gdLst>
              <a:gd name="connsiteX0" fmla="*/ 39714 w 39714"/>
              <a:gd name="connsiteY0" fmla="*/ 19744 h 39487"/>
              <a:gd name="connsiteX1" fmla="*/ 19857 w 39714"/>
              <a:gd name="connsiteY1" fmla="*/ 39488 h 39487"/>
              <a:gd name="connsiteX2" fmla="*/ 0 w 39714"/>
              <a:gd name="connsiteY2" fmla="*/ 19744 h 39487"/>
              <a:gd name="connsiteX3" fmla="*/ 19857 w 39714"/>
              <a:gd name="connsiteY3" fmla="*/ 0 h 39487"/>
              <a:gd name="connsiteX4" fmla="*/ 39714 w 39714"/>
              <a:gd name="connsiteY4" fmla="*/ 19744 h 394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714" h="39487">
                <a:moveTo>
                  <a:pt x="39714" y="19744"/>
                </a:moveTo>
                <a:cubicBezTo>
                  <a:pt x="39714" y="30648"/>
                  <a:pt x="30824" y="39488"/>
                  <a:pt x="19857" y="39488"/>
                </a:cubicBezTo>
                <a:cubicBezTo>
                  <a:pt x="8890" y="39488"/>
                  <a:pt x="0" y="30648"/>
                  <a:pt x="0" y="19744"/>
                </a:cubicBezTo>
                <a:cubicBezTo>
                  <a:pt x="0" y="8840"/>
                  <a:pt x="8890" y="0"/>
                  <a:pt x="19857" y="0"/>
                </a:cubicBezTo>
                <a:cubicBezTo>
                  <a:pt x="30824" y="0"/>
                  <a:pt x="39714" y="8840"/>
                  <a:pt x="39714" y="19744"/>
                </a:cubicBezTo>
                <a:close/>
              </a:path>
            </a:pathLst>
          </a:custGeom>
          <a:solidFill>
            <a:srgbClr val="77BAFD"/>
          </a:solidFill>
          <a:ln w="6372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77" name="Freeform 76">
            <a:extLst>
              <a:ext uri="{FF2B5EF4-FFF2-40B4-BE49-F238E27FC236}">
                <a16:creationId xmlns:a16="http://schemas.microsoft.com/office/drawing/2014/main" id="{95621B3A-AD96-C82E-AB94-BB33AE0ECFBC}"/>
              </a:ext>
            </a:extLst>
          </p:cNvPr>
          <p:cNvSpPr/>
          <p:nvPr/>
        </p:nvSpPr>
        <p:spPr>
          <a:xfrm>
            <a:off x="6974978" y="6008091"/>
            <a:ext cx="38255" cy="38262"/>
          </a:xfrm>
          <a:custGeom>
            <a:avLst/>
            <a:gdLst>
              <a:gd name="connsiteX0" fmla="*/ 38255 w 38255"/>
              <a:gd name="connsiteY0" fmla="*/ 19131 h 38262"/>
              <a:gd name="connsiteX1" fmla="*/ 19128 w 38255"/>
              <a:gd name="connsiteY1" fmla="*/ 38263 h 38262"/>
              <a:gd name="connsiteX2" fmla="*/ 0 w 38255"/>
              <a:gd name="connsiteY2" fmla="*/ 19131 h 38262"/>
              <a:gd name="connsiteX3" fmla="*/ 19128 w 38255"/>
              <a:gd name="connsiteY3" fmla="*/ 0 h 38262"/>
              <a:gd name="connsiteX4" fmla="*/ 38255 w 38255"/>
              <a:gd name="connsiteY4" fmla="*/ 19131 h 38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255" h="38262">
                <a:moveTo>
                  <a:pt x="38255" y="19131"/>
                </a:moveTo>
                <a:cubicBezTo>
                  <a:pt x="38255" y="29697"/>
                  <a:pt x="29691" y="38263"/>
                  <a:pt x="19128" y="38263"/>
                </a:cubicBezTo>
                <a:cubicBezTo>
                  <a:pt x="8564" y="38263"/>
                  <a:pt x="0" y="29697"/>
                  <a:pt x="0" y="19131"/>
                </a:cubicBezTo>
                <a:cubicBezTo>
                  <a:pt x="0" y="8565"/>
                  <a:pt x="8564" y="0"/>
                  <a:pt x="19128" y="0"/>
                </a:cubicBezTo>
                <a:cubicBezTo>
                  <a:pt x="29691" y="0"/>
                  <a:pt x="38255" y="8565"/>
                  <a:pt x="38255" y="19131"/>
                </a:cubicBezTo>
                <a:close/>
              </a:path>
            </a:pathLst>
          </a:custGeom>
          <a:solidFill>
            <a:srgbClr val="77BAFD"/>
          </a:solidFill>
          <a:ln w="6372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78" name="Freeform 77">
            <a:extLst>
              <a:ext uri="{FF2B5EF4-FFF2-40B4-BE49-F238E27FC236}">
                <a16:creationId xmlns:a16="http://schemas.microsoft.com/office/drawing/2014/main" id="{B40DA7C3-C45A-4602-76A7-6C42A55C40E3}"/>
              </a:ext>
            </a:extLst>
          </p:cNvPr>
          <p:cNvSpPr/>
          <p:nvPr/>
        </p:nvSpPr>
        <p:spPr>
          <a:xfrm>
            <a:off x="8951882" y="5543168"/>
            <a:ext cx="1980665" cy="157948"/>
          </a:xfrm>
          <a:custGeom>
            <a:avLst/>
            <a:gdLst>
              <a:gd name="connsiteX0" fmla="*/ 0 w 1980665"/>
              <a:gd name="connsiteY0" fmla="*/ 0 h 157948"/>
              <a:gd name="connsiteX1" fmla="*/ 158886 w 1980665"/>
              <a:gd name="connsiteY1" fmla="*/ 0 h 157948"/>
              <a:gd name="connsiteX2" fmla="*/ 158886 w 1980665"/>
              <a:gd name="connsiteY2" fmla="*/ 157948 h 157948"/>
              <a:gd name="connsiteX3" fmla="*/ 0 w 1980665"/>
              <a:gd name="connsiteY3" fmla="*/ 157948 h 157948"/>
              <a:gd name="connsiteX4" fmla="*/ 0 w 1980665"/>
              <a:gd name="connsiteY4" fmla="*/ 0 h 157948"/>
              <a:gd name="connsiteX5" fmla="*/ 1290732 w 1980665"/>
              <a:gd name="connsiteY5" fmla="*/ 0 h 157948"/>
              <a:gd name="connsiteX6" fmla="*/ 1449555 w 1980665"/>
              <a:gd name="connsiteY6" fmla="*/ 0 h 157948"/>
              <a:gd name="connsiteX7" fmla="*/ 1449555 w 1980665"/>
              <a:gd name="connsiteY7" fmla="*/ 157948 h 157948"/>
              <a:gd name="connsiteX8" fmla="*/ 1290732 w 1980665"/>
              <a:gd name="connsiteY8" fmla="*/ 157948 h 157948"/>
              <a:gd name="connsiteX9" fmla="*/ 1290732 w 1980665"/>
              <a:gd name="connsiteY9" fmla="*/ 0 h 157948"/>
              <a:gd name="connsiteX10" fmla="*/ 1191396 w 1980665"/>
              <a:gd name="connsiteY10" fmla="*/ 0 h 157948"/>
              <a:gd name="connsiteX11" fmla="*/ 1032573 w 1980665"/>
              <a:gd name="connsiteY11" fmla="*/ 0 h 157948"/>
              <a:gd name="connsiteX12" fmla="*/ 1032573 w 1980665"/>
              <a:gd name="connsiteY12" fmla="*/ 157948 h 157948"/>
              <a:gd name="connsiteX13" fmla="*/ 1191396 w 1980665"/>
              <a:gd name="connsiteY13" fmla="*/ 157948 h 157948"/>
              <a:gd name="connsiteX14" fmla="*/ 1191396 w 1980665"/>
              <a:gd name="connsiteY14" fmla="*/ 0 h 157948"/>
              <a:gd name="connsiteX15" fmla="*/ 774414 w 1980665"/>
              <a:gd name="connsiteY15" fmla="*/ 0 h 157948"/>
              <a:gd name="connsiteX16" fmla="*/ 933301 w 1980665"/>
              <a:gd name="connsiteY16" fmla="*/ 0 h 157948"/>
              <a:gd name="connsiteX17" fmla="*/ 933301 w 1980665"/>
              <a:gd name="connsiteY17" fmla="*/ 157948 h 157948"/>
              <a:gd name="connsiteX18" fmla="*/ 774414 w 1980665"/>
              <a:gd name="connsiteY18" fmla="*/ 157948 h 157948"/>
              <a:gd name="connsiteX19" fmla="*/ 774414 w 1980665"/>
              <a:gd name="connsiteY19" fmla="*/ 0 h 157948"/>
              <a:gd name="connsiteX20" fmla="*/ 675142 w 1980665"/>
              <a:gd name="connsiteY20" fmla="*/ 0 h 157948"/>
              <a:gd name="connsiteX21" fmla="*/ 516254 w 1980665"/>
              <a:gd name="connsiteY21" fmla="*/ 0 h 157948"/>
              <a:gd name="connsiteX22" fmla="*/ 516254 w 1980665"/>
              <a:gd name="connsiteY22" fmla="*/ 157948 h 157948"/>
              <a:gd name="connsiteX23" fmla="*/ 675142 w 1980665"/>
              <a:gd name="connsiteY23" fmla="*/ 157948 h 157948"/>
              <a:gd name="connsiteX24" fmla="*/ 675142 w 1980665"/>
              <a:gd name="connsiteY24" fmla="*/ 0 h 157948"/>
              <a:gd name="connsiteX25" fmla="*/ 258159 w 1980665"/>
              <a:gd name="connsiteY25" fmla="*/ 0 h 157948"/>
              <a:gd name="connsiteX26" fmla="*/ 416982 w 1980665"/>
              <a:gd name="connsiteY26" fmla="*/ 0 h 157948"/>
              <a:gd name="connsiteX27" fmla="*/ 416982 w 1980665"/>
              <a:gd name="connsiteY27" fmla="*/ 157948 h 157948"/>
              <a:gd name="connsiteX28" fmla="*/ 258159 w 1980665"/>
              <a:gd name="connsiteY28" fmla="*/ 157948 h 157948"/>
              <a:gd name="connsiteX29" fmla="*/ 258159 w 1980665"/>
              <a:gd name="connsiteY29" fmla="*/ 0 h 157948"/>
              <a:gd name="connsiteX30" fmla="*/ 1653965 w 1980665"/>
              <a:gd name="connsiteY30" fmla="*/ 140679 h 157948"/>
              <a:gd name="connsiteX31" fmla="*/ 1652946 w 1980665"/>
              <a:gd name="connsiteY31" fmla="*/ 130151 h 157948"/>
              <a:gd name="connsiteX32" fmla="*/ 1631905 w 1980665"/>
              <a:gd name="connsiteY32" fmla="*/ 130151 h 157948"/>
              <a:gd name="connsiteX33" fmla="*/ 1632925 w 1980665"/>
              <a:gd name="connsiteY33" fmla="*/ 119622 h 157948"/>
              <a:gd name="connsiteX34" fmla="*/ 1631905 w 1980665"/>
              <a:gd name="connsiteY34" fmla="*/ 109094 h 157948"/>
              <a:gd name="connsiteX35" fmla="*/ 1632925 w 1980665"/>
              <a:gd name="connsiteY35" fmla="*/ 98565 h 157948"/>
              <a:gd name="connsiteX36" fmla="*/ 1631905 w 1980665"/>
              <a:gd name="connsiteY36" fmla="*/ 88030 h 157948"/>
              <a:gd name="connsiteX37" fmla="*/ 1632925 w 1980665"/>
              <a:gd name="connsiteY37" fmla="*/ 77501 h 157948"/>
              <a:gd name="connsiteX38" fmla="*/ 1631905 w 1980665"/>
              <a:gd name="connsiteY38" fmla="*/ 66972 h 157948"/>
              <a:gd name="connsiteX39" fmla="*/ 1632925 w 1980665"/>
              <a:gd name="connsiteY39" fmla="*/ 56444 h 157948"/>
              <a:gd name="connsiteX40" fmla="*/ 1631905 w 1980665"/>
              <a:gd name="connsiteY40" fmla="*/ 45909 h 157948"/>
              <a:gd name="connsiteX41" fmla="*/ 1632925 w 1980665"/>
              <a:gd name="connsiteY41" fmla="*/ 35380 h 157948"/>
              <a:gd name="connsiteX42" fmla="*/ 1631905 w 1980665"/>
              <a:gd name="connsiteY42" fmla="*/ 24852 h 157948"/>
              <a:gd name="connsiteX43" fmla="*/ 1632925 w 1980665"/>
              <a:gd name="connsiteY43" fmla="*/ 14323 h 157948"/>
              <a:gd name="connsiteX44" fmla="*/ 1631905 w 1980665"/>
              <a:gd name="connsiteY44" fmla="*/ 3795 h 157948"/>
              <a:gd name="connsiteX45" fmla="*/ 1610801 w 1980665"/>
              <a:gd name="connsiteY45" fmla="*/ 3795 h 157948"/>
              <a:gd name="connsiteX46" fmla="*/ 1609781 w 1980665"/>
              <a:gd name="connsiteY46" fmla="*/ 14323 h 157948"/>
              <a:gd name="connsiteX47" fmla="*/ 1610801 w 1980665"/>
              <a:gd name="connsiteY47" fmla="*/ 24852 h 157948"/>
              <a:gd name="connsiteX48" fmla="*/ 1595052 w 1980665"/>
              <a:gd name="connsiteY48" fmla="*/ 24852 h 157948"/>
              <a:gd name="connsiteX49" fmla="*/ 1593969 w 1980665"/>
              <a:gd name="connsiteY49" fmla="*/ 35380 h 157948"/>
              <a:gd name="connsiteX50" fmla="*/ 1595052 w 1980665"/>
              <a:gd name="connsiteY50" fmla="*/ 45909 h 157948"/>
              <a:gd name="connsiteX51" fmla="*/ 1610801 w 1980665"/>
              <a:gd name="connsiteY51" fmla="*/ 45909 h 157948"/>
              <a:gd name="connsiteX52" fmla="*/ 1609781 w 1980665"/>
              <a:gd name="connsiteY52" fmla="*/ 56444 h 157948"/>
              <a:gd name="connsiteX53" fmla="*/ 1610801 w 1980665"/>
              <a:gd name="connsiteY53" fmla="*/ 66972 h 157948"/>
              <a:gd name="connsiteX54" fmla="*/ 1609781 w 1980665"/>
              <a:gd name="connsiteY54" fmla="*/ 77501 h 157948"/>
              <a:gd name="connsiteX55" fmla="*/ 1610801 w 1980665"/>
              <a:gd name="connsiteY55" fmla="*/ 88030 h 157948"/>
              <a:gd name="connsiteX56" fmla="*/ 1609781 w 1980665"/>
              <a:gd name="connsiteY56" fmla="*/ 98565 h 157948"/>
              <a:gd name="connsiteX57" fmla="*/ 1610801 w 1980665"/>
              <a:gd name="connsiteY57" fmla="*/ 109094 h 157948"/>
              <a:gd name="connsiteX58" fmla="*/ 1609781 w 1980665"/>
              <a:gd name="connsiteY58" fmla="*/ 119622 h 157948"/>
              <a:gd name="connsiteX59" fmla="*/ 1610801 w 1980665"/>
              <a:gd name="connsiteY59" fmla="*/ 130151 h 157948"/>
              <a:gd name="connsiteX60" fmla="*/ 1589761 w 1980665"/>
              <a:gd name="connsiteY60" fmla="*/ 130151 h 157948"/>
              <a:gd name="connsiteX61" fmla="*/ 1588740 w 1980665"/>
              <a:gd name="connsiteY61" fmla="*/ 140679 h 157948"/>
              <a:gd name="connsiteX62" fmla="*/ 1589761 w 1980665"/>
              <a:gd name="connsiteY62" fmla="*/ 151214 h 157948"/>
              <a:gd name="connsiteX63" fmla="*/ 1652946 w 1980665"/>
              <a:gd name="connsiteY63" fmla="*/ 151214 h 157948"/>
              <a:gd name="connsiteX64" fmla="*/ 1653965 w 1980665"/>
              <a:gd name="connsiteY64" fmla="*/ 140679 h 157948"/>
              <a:gd name="connsiteX65" fmla="*/ 1739913 w 1980665"/>
              <a:gd name="connsiteY65" fmla="*/ 24852 h 157948"/>
              <a:gd name="connsiteX66" fmla="*/ 1740932 w 1980665"/>
              <a:gd name="connsiteY66" fmla="*/ 14323 h 157948"/>
              <a:gd name="connsiteX67" fmla="*/ 1739913 w 1980665"/>
              <a:gd name="connsiteY67" fmla="*/ 3795 h 157948"/>
              <a:gd name="connsiteX68" fmla="*/ 1713580 w 1980665"/>
              <a:gd name="connsiteY68" fmla="*/ 3795 h 157948"/>
              <a:gd name="connsiteX69" fmla="*/ 1712496 w 1980665"/>
              <a:gd name="connsiteY69" fmla="*/ 14323 h 157948"/>
              <a:gd name="connsiteX70" fmla="*/ 1713580 w 1980665"/>
              <a:gd name="connsiteY70" fmla="*/ 24852 h 157948"/>
              <a:gd name="connsiteX71" fmla="*/ 1700382 w 1980665"/>
              <a:gd name="connsiteY71" fmla="*/ 24852 h 157948"/>
              <a:gd name="connsiteX72" fmla="*/ 1699362 w 1980665"/>
              <a:gd name="connsiteY72" fmla="*/ 35380 h 157948"/>
              <a:gd name="connsiteX73" fmla="*/ 1700382 w 1980665"/>
              <a:gd name="connsiteY73" fmla="*/ 45909 h 157948"/>
              <a:gd name="connsiteX74" fmla="*/ 1692540 w 1980665"/>
              <a:gd name="connsiteY74" fmla="*/ 45909 h 157948"/>
              <a:gd name="connsiteX75" fmla="*/ 1691456 w 1980665"/>
              <a:gd name="connsiteY75" fmla="*/ 56444 h 157948"/>
              <a:gd name="connsiteX76" fmla="*/ 1692540 w 1980665"/>
              <a:gd name="connsiteY76" fmla="*/ 66972 h 157948"/>
              <a:gd name="connsiteX77" fmla="*/ 1691456 w 1980665"/>
              <a:gd name="connsiteY77" fmla="*/ 77501 h 157948"/>
              <a:gd name="connsiteX78" fmla="*/ 1692540 w 1980665"/>
              <a:gd name="connsiteY78" fmla="*/ 88030 h 157948"/>
              <a:gd name="connsiteX79" fmla="*/ 1691456 w 1980665"/>
              <a:gd name="connsiteY79" fmla="*/ 98565 h 157948"/>
              <a:gd name="connsiteX80" fmla="*/ 1692540 w 1980665"/>
              <a:gd name="connsiteY80" fmla="*/ 109094 h 157948"/>
              <a:gd name="connsiteX81" fmla="*/ 1700382 w 1980665"/>
              <a:gd name="connsiteY81" fmla="*/ 109094 h 157948"/>
              <a:gd name="connsiteX82" fmla="*/ 1699362 w 1980665"/>
              <a:gd name="connsiteY82" fmla="*/ 119622 h 157948"/>
              <a:gd name="connsiteX83" fmla="*/ 1700382 w 1980665"/>
              <a:gd name="connsiteY83" fmla="*/ 130151 h 157948"/>
              <a:gd name="connsiteX84" fmla="*/ 1713580 w 1980665"/>
              <a:gd name="connsiteY84" fmla="*/ 130151 h 157948"/>
              <a:gd name="connsiteX85" fmla="*/ 1712496 w 1980665"/>
              <a:gd name="connsiteY85" fmla="*/ 140679 h 157948"/>
              <a:gd name="connsiteX86" fmla="*/ 1713580 w 1980665"/>
              <a:gd name="connsiteY86" fmla="*/ 151214 h 157948"/>
              <a:gd name="connsiteX87" fmla="*/ 1739913 w 1980665"/>
              <a:gd name="connsiteY87" fmla="*/ 151214 h 157948"/>
              <a:gd name="connsiteX88" fmla="*/ 1740932 w 1980665"/>
              <a:gd name="connsiteY88" fmla="*/ 140679 h 157948"/>
              <a:gd name="connsiteX89" fmla="*/ 1739913 w 1980665"/>
              <a:gd name="connsiteY89" fmla="*/ 130151 h 157948"/>
              <a:gd name="connsiteX90" fmla="*/ 1753047 w 1980665"/>
              <a:gd name="connsiteY90" fmla="*/ 130151 h 157948"/>
              <a:gd name="connsiteX91" fmla="*/ 1754131 w 1980665"/>
              <a:gd name="connsiteY91" fmla="*/ 119622 h 157948"/>
              <a:gd name="connsiteX92" fmla="*/ 1753047 w 1980665"/>
              <a:gd name="connsiteY92" fmla="*/ 109094 h 157948"/>
              <a:gd name="connsiteX93" fmla="*/ 1760953 w 1980665"/>
              <a:gd name="connsiteY93" fmla="*/ 109094 h 157948"/>
              <a:gd name="connsiteX94" fmla="*/ 1761973 w 1980665"/>
              <a:gd name="connsiteY94" fmla="*/ 98565 h 157948"/>
              <a:gd name="connsiteX95" fmla="*/ 1760953 w 1980665"/>
              <a:gd name="connsiteY95" fmla="*/ 88030 h 157948"/>
              <a:gd name="connsiteX96" fmla="*/ 1761973 w 1980665"/>
              <a:gd name="connsiteY96" fmla="*/ 77501 h 157948"/>
              <a:gd name="connsiteX97" fmla="*/ 1760953 w 1980665"/>
              <a:gd name="connsiteY97" fmla="*/ 66972 h 157948"/>
              <a:gd name="connsiteX98" fmla="*/ 1761973 w 1980665"/>
              <a:gd name="connsiteY98" fmla="*/ 56444 h 157948"/>
              <a:gd name="connsiteX99" fmla="*/ 1760953 w 1980665"/>
              <a:gd name="connsiteY99" fmla="*/ 45909 h 157948"/>
              <a:gd name="connsiteX100" fmla="*/ 1753047 w 1980665"/>
              <a:gd name="connsiteY100" fmla="*/ 45909 h 157948"/>
              <a:gd name="connsiteX101" fmla="*/ 1754131 w 1980665"/>
              <a:gd name="connsiteY101" fmla="*/ 35380 h 157948"/>
              <a:gd name="connsiteX102" fmla="*/ 1753047 w 1980665"/>
              <a:gd name="connsiteY102" fmla="*/ 24852 h 157948"/>
              <a:gd name="connsiteX103" fmla="*/ 1739913 w 1980665"/>
              <a:gd name="connsiteY103" fmla="*/ 24852 h 157948"/>
              <a:gd name="connsiteX104" fmla="*/ 1739913 w 1980665"/>
              <a:gd name="connsiteY104" fmla="*/ 24852 h 157948"/>
              <a:gd name="connsiteX105" fmla="*/ 1738829 w 1980665"/>
              <a:gd name="connsiteY105" fmla="*/ 35380 h 157948"/>
              <a:gd name="connsiteX106" fmla="*/ 1739913 w 1980665"/>
              <a:gd name="connsiteY106" fmla="*/ 45909 h 157948"/>
              <a:gd name="connsiteX107" fmla="*/ 1738829 w 1980665"/>
              <a:gd name="connsiteY107" fmla="*/ 56444 h 157948"/>
              <a:gd name="connsiteX108" fmla="*/ 1739913 w 1980665"/>
              <a:gd name="connsiteY108" fmla="*/ 66972 h 157948"/>
              <a:gd name="connsiteX109" fmla="*/ 1738829 w 1980665"/>
              <a:gd name="connsiteY109" fmla="*/ 77501 h 157948"/>
              <a:gd name="connsiteX110" fmla="*/ 1739913 w 1980665"/>
              <a:gd name="connsiteY110" fmla="*/ 88030 h 157948"/>
              <a:gd name="connsiteX111" fmla="*/ 1738829 w 1980665"/>
              <a:gd name="connsiteY111" fmla="*/ 98565 h 157948"/>
              <a:gd name="connsiteX112" fmla="*/ 1739913 w 1980665"/>
              <a:gd name="connsiteY112" fmla="*/ 109094 h 157948"/>
              <a:gd name="connsiteX113" fmla="*/ 1738829 w 1980665"/>
              <a:gd name="connsiteY113" fmla="*/ 119622 h 157948"/>
              <a:gd name="connsiteX114" fmla="*/ 1739913 w 1980665"/>
              <a:gd name="connsiteY114" fmla="*/ 130151 h 157948"/>
              <a:gd name="connsiteX115" fmla="*/ 1713580 w 1980665"/>
              <a:gd name="connsiteY115" fmla="*/ 130151 h 157948"/>
              <a:gd name="connsiteX116" fmla="*/ 1714600 w 1980665"/>
              <a:gd name="connsiteY116" fmla="*/ 119622 h 157948"/>
              <a:gd name="connsiteX117" fmla="*/ 1713580 w 1980665"/>
              <a:gd name="connsiteY117" fmla="*/ 109094 h 157948"/>
              <a:gd name="connsiteX118" fmla="*/ 1714600 w 1980665"/>
              <a:gd name="connsiteY118" fmla="*/ 98565 h 157948"/>
              <a:gd name="connsiteX119" fmla="*/ 1713580 w 1980665"/>
              <a:gd name="connsiteY119" fmla="*/ 88030 h 157948"/>
              <a:gd name="connsiteX120" fmla="*/ 1714600 w 1980665"/>
              <a:gd name="connsiteY120" fmla="*/ 77501 h 157948"/>
              <a:gd name="connsiteX121" fmla="*/ 1713580 w 1980665"/>
              <a:gd name="connsiteY121" fmla="*/ 66972 h 157948"/>
              <a:gd name="connsiteX122" fmla="*/ 1714600 w 1980665"/>
              <a:gd name="connsiteY122" fmla="*/ 56444 h 157948"/>
              <a:gd name="connsiteX123" fmla="*/ 1713580 w 1980665"/>
              <a:gd name="connsiteY123" fmla="*/ 45909 h 157948"/>
              <a:gd name="connsiteX124" fmla="*/ 1714600 w 1980665"/>
              <a:gd name="connsiteY124" fmla="*/ 35380 h 157948"/>
              <a:gd name="connsiteX125" fmla="*/ 1713580 w 1980665"/>
              <a:gd name="connsiteY125" fmla="*/ 24852 h 157948"/>
              <a:gd name="connsiteX126" fmla="*/ 1739913 w 1980665"/>
              <a:gd name="connsiteY126" fmla="*/ 24852 h 157948"/>
              <a:gd name="connsiteX127" fmla="*/ 1845242 w 1980665"/>
              <a:gd name="connsiteY127" fmla="*/ 24852 h 157948"/>
              <a:gd name="connsiteX128" fmla="*/ 1846326 w 1980665"/>
              <a:gd name="connsiteY128" fmla="*/ 14323 h 157948"/>
              <a:gd name="connsiteX129" fmla="*/ 1845242 w 1980665"/>
              <a:gd name="connsiteY129" fmla="*/ 3795 h 157948"/>
              <a:gd name="connsiteX130" fmla="*/ 1818973 w 1980665"/>
              <a:gd name="connsiteY130" fmla="*/ 3795 h 157948"/>
              <a:gd name="connsiteX131" fmla="*/ 1817890 w 1980665"/>
              <a:gd name="connsiteY131" fmla="*/ 14323 h 157948"/>
              <a:gd name="connsiteX132" fmla="*/ 1818973 w 1980665"/>
              <a:gd name="connsiteY132" fmla="*/ 24852 h 157948"/>
              <a:gd name="connsiteX133" fmla="*/ 1805775 w 1980665"/>
              <a:gd name="connsiteY133" fmla="*/ 24852 h 157948"/>
              <a:gd name="connsiteX134" fmla="*/ 1804755 w 1980665"/>
              <a:gd name="connsiteY134" fmla="*/ 35380 h 157948"/>
              <a:gd name="connsiteX135" fmla="*/ 1805775 w 1980665"/>
              <a:gd name="connsiteY135" fmla="*/ 45909 h 157948"/>
              <a:gd name="connsiteX136" fmla="*/ 1797869 w 1980665"/>
              <a:gd name="connsiteY136" fmla="*/ 45909 h 157948"/>
              <a:gd name="connsiteX137" fmla="*/ 1796849 w 1980665"/>
              <a:gd name="connsiteY137" fmla="*/ 56444 h 157948"/>
              <a:gd name="connsiteX138" fmla="*/ 1797869 w 1980665"/>
              <a:gd name="connsiteY138" fmla="*/ 66972 h 157948"/>
              <a:gd name="connsiteX139" fmla="*/ 1796849 w 1980665"/>
              <a:gd name="connsiteY139" fmla="*/ 77501 h 157948"/>
              <a:gd name="connsiteX140" fmla="*/ 1797869 w 1980665"/>
              <a:gd name="connsiteY140" fmla="*/ 88030 h 157948"/>
              <a:gd name="connsiteX141" fmla="*/ 1796849 w 1980665"/>
              <a:gd name="connsiteY141" fmla="*/ 98565 h 157948"/>
              <a:gd name="connsiteX142" fmla="*/ 1797869 w 1980665"/>
              <a:gd name="connsiteY142" fmla="*/ 109094 h 157948"/>
              <a:gd name="connsiteX143" fmla="*/ 1805775 w 1980665"/>
              <a:gd name="connsiteY143" fmla="*/ 109094 h 157948"/>
              <a:gd name="connsiteX144" fmla="*/ 1804755 w 1980665"/>
              <a:gd name="connsiteY144" fmla="*/ 119622 h 157948"/>
              <a:gd name="connsiteX145" fmla="*/ 1805775 w 1980665"/>
              <a:gd name="connsiteY145" fmla="*/ 130151 h 157948"/>
              <a:gd name="connsiteX146" fmla="*/ 1818973 w 1980665"/>
              <a:gd name="connsiteY146" fmla="*/ 130151 h 157948"/>
              <a:gd name="connsiteX147" fmla="*/ 1817890 w 1980665"/>
              <a:gd name="connsiteY147" fmla="*/ 140679 h 157948"/>
              <a:gd name="connsiteX148" fmla="*/ 1818973 w 1980665"/>
              <a:gd name="connsiteY148" fmla="*/ 151214 h 157948"/>
              <a:gd name="connsiteX149" fmla="*/ 1845242 w 1980665"/>
              <a:gd name="connsiteY149" fmla="*/ 151214 h 157948"/>
              <a:gd name="connsiteX150" fmla="*/ 1846326 w 1980665"/>
              <a:gd name="connsiteY150" fmla="*/ 140679 h 157948"/>
              <a:gd name="connsiteX151" fmla="*/ 1845242 w 1980665"/>
              <a:gd name="connsiteY151" fmla="*/ 130151 h 157948"/>
              <a:gd name="connsiteX152" fmla="*/ 1858440 w 1980665"/>
              <a:gd name="connsiteY152" fmla="*/ 130151 h 157948"/>
              <a:gd name="connsiteX153" fmla="*/ 1859460 w 1980665"/>
              <a:gd name="connsiteY153" fmla="*/ 119622 h 157948"/>
              <a:gd name="connsiteX154" fmla="*/ 1858440 w 1980665"/>
              <a:gd name="connsiteY154" fmla="*/ 109094 h 157948"/>
              <a:gd name="connsiteX155" fmla="*/ 1866346 w 1980665"/>
              <a:gd name="connsiteY155" fmla="*/ 109094 h 157948"/>
              <a:gd name="connsiteX156" fmla="*/ 1867366 w 1980665"/>
              <a:gd name="connsiteY156" fmla="*/ 98565 h 157948"/>
              <a:gd name="connsiteX157" fmla="*/ 1866346 w 1980665"/>
              <a:gd name="connsiteY157" fmla="*/ 88030 h 157948"/>
              <a:gd name="connsiteX158" fmla="*/ 1867366 w 1980665"/>
              <a:gd name="connsiteY158" fmla="*/ 77501 h 157948"/>
              <a:gd name="connsiteX159" fmla="*/ 1866346 w 1980665"/>
              <a:gd name="connsiteY159" fmla="*/ 66972 h 157948"/>
              <a:gd name="connsiteX160" fmla="*/ 1867366 w 1980665"/>
              <a:gd name="connsiteY160" fmla="*/ 56444 h 157948"/>
              <a:gd name="connsiteX161" fmla="*/ 1866346 w 1980665"/>
              <a:gd name="connsiteY161" fmla="*/ 45909 h 157948"/>
              <a:gd name="connsiteX162" fmla="*/ 1858440 w 1980665"/>
              <a:gd name="connsiteY162" fmla="*/ 45909 h 157948"/>
              <a:gd name="connsiteX163" fmla="*/ 1859460 w 1980665"/>
              <a:gd name="connsiteY163" fmla="*/ 35380 h 157948"/>
              <a:gd name="connsiteX164" fmla="*/ 1858440 w 1980665"/>
              <a:gd name="connsiteY164" fmla="*/ 24852 h 157948"/>
              <a:gd name="connsiteX165" fmla="*/ 1845242 w 1980665"/>
              <a:gd name="connsiteY165" fmla="*/ 24852 h 157948"/>
              <a:gd name="connsiteX166" fmla="*/ 1845242 w 1980665"/>
              <a:gd name="connsiteY166" fmla="*/ 24852 h 157948"/>
              <a:gd name="connsiteX167" fmla="*/ 1844222 w 1980665"/>
              <a:gd name="connsiteY167" fmla="*/ 35380 h 157948"/>
              <a:gd name="connsiteX168" fmla="*/ 1845242 w 1980665"/>
              <a:gd name="connsiteY168" fmla="*/ 45909 h 157948"/>
              <a:gd name="connsiteX169" fmla="*/ 1844222 w 1980665"/>
              <a:gd name="connsiteY169" fmla="*/ 56444 h 157948"/>
              <a:gd name="connsiteX170" fmla="*/ 1845242 w 1980665"/>
              <a:gd name="connsiteY170" fmla="*/ 66972 h 157948"/>
              <a:gd name="connsiteX171" fmla="*/ 1844222 w 1980665"/>
              <a:gd name="connsiteY171" fmla="*/ 77501 h 157948"/>
              <a:gd name="connsiteX172" fmla="*/ 1845242 w 1980665"/>
              <a:gd name="connsiteY172" fmla="*/ 88030 h 157948"/>
              <a:gd name="connsiteX173" fmla="*/ 1844222 w 1980665"/>
              <a:gd name="connsiteY173" fmla="*/ 98565 h 157948"/>
              <a:gd name="connsiteX174" fmla="*/ 1845242 w 1980665"/>
              <a:gd name="connsiteY174" fmla="*/ 109094 h 157948"/>
              <a:gd name="connsiteX175" fmla="*/ 1844222 w 1980665"/>
              <a:gd name="connsiteY175" fmla="*/ 119622 h 157948"/>
              <a:gd name="connsiteX176" fmla="*/ 1845242 w 1980665"/>
              <a:gd name="connsiteY176" fmla="*/ 130151 h 157948"/>
              <a:gd name="connsiteX177" fmla="*/ 1818973 w 1980665"/>
              <a:gd name="connsiteY177" fmla="*/ 130151 h 157948"/>
              <a:gd name="connsiteX178" fmla="*/ 1819993 w 1980665"/>
              <a:gd name="connsiteY178" fmla="*/ 119622 h 157948"/>
              <a:gd name="connsiteX179" fmla="*/ 1818973 w 1980665"/>
              <a:gd name="connsiteY179" fmla="*/ 109094 h 157948"/>
              <a:gd name="connsiteX180" fmla="*/ 1819993 w 1980665"/>
              <a:gd name="connsiteY180" fmla="*/ 98565 h 157948"/>
              <a:gd name="connsiteX181" fmla="*/ 1818973 w 1980665"/>
              <a:gd name="connsiteY181" fmla="*/ 88030 h 157948"/>
              <a:gd name="connsiteX182" fmla="*/ 1819993 w 1980665"/>
              <a:gd name="connsiteY182" fmla="*/ 77501 h 157948"/>
              <a:gd name="connsiteX183" fmla="*/ 1818973 w 1980665"/>
              <a:gd name="connsiteY183" fmla="*/ 66972 h 157948"/>
              <a:gd name="connsiteX184" fmla="*/ 1819993 w 1980665"/>
              <a:gd name="connsiteY184" fmla="*/ 56444 h 157948"/>
              <a:gd name="connsiteX185" fmla="*/ 1818973 w 1980665"/>
              <a:gd name="connsiteY185" fmla="*/ 45909 h 157948"/>
              <a:gd name="connsiteX186" fmla="*/ 1819993 w 1980665"/>
              <a:gd name="connsiteY186" fmla="*/ 35380 h 157948"/>
              <a:gd name="connsiteX187" fmla="*/ 1818973 w 1980665"/>
              <a:gd name="connsiteY187" fmla="*/ 24852 h 157948"/>
              <a:gd name="connsiteX188" fmla="*/ 1845242 w 1980665"/>
              <a:gd name="connsiteY188" fmla="*/ 24852 h 157948"/>
              <a:gd name="connsiteX189" fmla="*/ 1934631 w 1980665"/>
              <a:gd name="connsiteY189" fmla="*/ 98565 h 157948"/>
              <a:gd name="connsiteX190" fmla="*/ 1933548 w 1980665"/>
              <a:gd name="connsiteY190" fmla="*/ 88030 h 157948"/>
              <a:gd name="connsiteX191" fmla="*/ 1945407 w 1980665"/>
              <a:gd name="connsiteY191" fmla="*/ 88030 h 157948"/>
              <a:gd name="connsiteX192" fmla="*/ 1946427 w 1980665"/>
              <a:gd name="connsiteY192" fmla="*/ 77501 h 157948"/>
              <a:gd name="connsiteX193" fmla="*/ 1945407 w 1980665"/>
              <a:gd name="connsiteY193" fmla="*/ 66972 h 157948"/>
              <a:gd name="connsiteX194" fmla="*/ 1957266 w 1980665"/>
              <a:gd name="connsiteY194" fmla="*/ 66972 h 157948"/>
              <a:gd name="connsiteX195" fmla="*/ 1958287 w 1980665"/>
              <a:gd name="connsiteY195" fmla="*/ 56444 h 157948"/>
              <a:gd name="connsiteX196" fmla="*/ 1957266 w 1980665"/>
              <a:gd name="connsiteY196" fmla="*/ 45909 h 157948"/>
              <a:gd name="connsiteX197" fmla="*/ 1967786 w 1980665"/>
              <a:gd name="connsiteY197" fmla="*/ 45909 h 157948"/>
              <a:gd name="connsiteX198" fmla="*/ 1968806 w 1980665"/>
              <a:gd name="connsiteY198" fmla="*/ 35380 h 157948"/>
              <a:gd name="connsiteX199" fmla="*/ 1967786 w 1980665"/>
              <a:gd name="connsiteY199" fmla="*/ 24852 h 157948"/>
              <a:gd name="connsiteX200" fmla="*/ 1979582 w 1980665"/>
              <a:gd name="connsiteY200" fmla="*/ 24852 h 157948"/>
              <a:gd name="connsiteX201" fmla="*/ 1980665 w 1980665"/>
              <a:gd name="connsiteY201" fmla="*/ 14323 h 157948"/>
              <a:gd name="connsiteX202" fmla="*/ 1979582 w 1980665"/>
              <a:gd name="connsiteY202" fmla="*/ 3795 h 157948"/>
              <a:gd name="connsiteX203" fmla="*/ 1963833 w 1980665"/>
              <a:gd name="connsiteY203" fmla="*/ 3795 h 157948"/>
              <a:gd name="connsiteX204" fmla="*/ 1962749 w 1980665"/>
              <a:gd name="connsiteY204" fmla="*/ 14323 h 157948"/>
              <a:gd name="connsiteX205" fmla="*/ 1963833 w 1980665"/>
              <a:gd name="connsiteY205" fmla="*/ 24852 h 157948"/>
              <a:gd name="connsiteX206" fmla="*/ 1951974 w 1980665"/>
              <a:gd name="connsiteY206" fmla="*/ 24852 h 157948"/>
              <a:gd name="connsiteX207" fmla="*/ 1950890 w 1980665"/>
              <a:gd name="connsiteY207" fmla="*/ 35380 h 157948"/>
              <a:gd name="connsiteX208" fmla="*/ 1951974 w 1980665"/>
              <a:gd name="connsiteY208" fmla="*/ 45909 h 157948"/>
              <a:gd name="connsiteX209" fmla="*/ 1941454 w 1980665"/>
              <a:gd name="connsiteY209" fmla="*/ 45909 h 157948"/>
              <a:gd name="connsiteX210" fmla="*/ 1940370 w 1980665"/>
              <a:gd name="connsiteY210" fmla="*/ 56444 h 157948"/>
              <a:gd name="connsiteX211" fmla="*/ 1941454 w 1980665"/>
              <a:gd name="connsiteY211" fmla="*/ 66972 h 157948"/>
              <a:gd name="connsiteX212" fmla="*/ 1929595 w 1980665"/>
              <a:gd name="connsiteY212" fmla="*/ 66972 h 157948"/>
              <a:gd name="connsiteX213" fmla="*/ 1928575 w 1980665"/>
              <a:gd name="connsiteY213" fmla="*/ 77501 h 157948"/>
              <a:gd name="connsiteX214" fmla="*/ 1929595 w 1980665"/>
              <a:gd name="connsiteY214" fmla="*/ 88030 h 157948"/>
              <a:gd name="connsiteX215" fmla="*/ 1917735 w 1980665"/>
              <a:gd name="connsiteY215" fmla="*/ 88030 h 157948"/>
              <a:gd name="connsiteX216" fmla="*/ 1916716 w 1980665"/>
              <a:gd name="connsiteY216" fmla="*/ 98565 h 157948"/>
              <a:gd name="connsiteX217" fmla="*/ 1917735 w 1980665"/>
              <a:gd name="connsiteY217" fmla="*/ 109094 h 157948"/>
              <a:gd name="connsiteX218" fmla="*/ 1907216 w 1980665"/>
              <a:gd name="connsiteY218" fmla="*/ 109094 h 157948"/>
              <a:gd name="connsiteX219" fmla="*/ 1906195 w 1980665"/>
              <a:gd name="connsiteY219" fmla="*/ 119622 h 157948"/>
              <a:gd name="connsiteX220" fmla="*/ 1907216 w 1980665"/>
              <a:gd name="connsiteY220" fmla="*/ 130151 h 157948"/>
              <a:gd name="connsiteX221" fmla="*/ 1895356 w 1980665"/>
              <a:gd name="connsiteY221" fmla="*/ 130151 h 157948"/>
              <a:gd name="connsiteX222" fmla="*/ 1894336 w 1980665"/>
              <a:gd name="connsiteY222" fmla="*/ 140679 h 157948"/>
              <a:gd name="connsiteX223" fmla="*/ 1895356 w 1980665"/>
              <a:gd name="connsiteY223" fmla="*/ 151214 h 157948"/>
              <a:gd name="connsiteX224" fmla="*/ 1911169 w 1980665"/>
              <a:gd name="connsiteY224" fmla="*/ 151214 h 157948"/>
              <a:gd name="connsiteX225" fmla="*/ 1912252 w 1980665"/>
              <a:gd name="connsiteY225" fmla="*/ 140679 h 157948"/>
              <a:gd name="connsiteX226" fmla="*/ 1911169 w 1980665"/>
              <a:gd name="connsiteY226" fmla="*/ 130151 h 157948"/>
              <a:gd name="connsiteX227" fmla="*/ 1923028 w 1980665"/>
              <a:gd name="connsiteY227" fmla="*/ 130151 h 157948"/>
              <a:gd name="connsiteX228" fmla="*/ 1924047 w 1980665"/>
              <a:gd name="connsiteY228" fmla="*/ 119622 h 157948"/>
              <a:gd name="connsiteX229" fmla="*/ 1923028 w 1980665"/>
              <a:gd name="connsiteY229" fmla="*/ 109094 h 157948"/>
              <a:gd name="connsiteX230" fmla="*/ 1933548 w 1980665"/>
              <a:gd name="connsiteY230" fmla="*/ 109094 h 157948"/>
              <a:gd name="connsiteX231" fmla="*/ 1934631 w 1980665"/>
              <a:gd name="connsiteY231" fmla="*/ 98565 h 157948"/>
              <a:gd name="connsiteX232" fmla="*/ 1894336 w 1980665"/>
              <a:gd name="connsiteY232" fmla="*/ 35380 h 157948"/>
              <a:gd name="connsiteX233" fmla="*/ 1895356 w 1980665"/>
              <a:gd name="connsiteY233" fmla="*/ 45909 h 157948"/>
              <a:gd name="connsiteX234" fmla="*/ 1904601 w 1980665"/>
              <a:gd name="connsiteY234" fmla="*/ 45909 h 157948"/>
              <a:gd name="connsiteX235" fmla="*/ 1903517 w 1980665"/>
              <a:gd name="connsiteY235" fmla="*/ 56444 h 157948"/>
              <a:gd name="connsiteX236" fmla="*/ 1904601 w 1980665"/>
              <a:gd name="connsiteY236" fmla="*/ 66972 h 157948"/>
              <a:gd name="connsiteX237" fmla="*/ 1925641 w 1980665"/>
              <a:gd name="connsiteY237" fmla="*/ 66972 h 157948"/>
              <a:gd name="connsiteX238" fmla="*/ 1926725 w 1980665"/>
              <a:gd name="connsiteY238" fmla="*/ 56444 h 157948"/>
              <a:gd name="connsiteX239" fmla="*/ 1925641 w 1980665"/>
              <a:gd name="connsiteY239" fmla="*/ 45909 h 157948"/>
              <a:gd name="connsiteX240" fmla="*/ 1934887 w 1980665"/>
              <a:gd name="connsiteY240" fmla="*/ 45909 h 157948"/>
              <a:gd name="connsiteX241" fmla="*/ 1935907 w 1980665"/>
              <a:gd name="connsiteY241" fmla="*/ 35380 h 157948"/>
              <a:gd name="connsiteX242" fmla="*/ 1934887 w 1980665"/>
              <a:gd name="connsiteY242" fmla="*/ 24852 h 157948"/>
              <a:gd name="connsiteX243" fmla="*/ 1925641 w 1980665"/>
              <a:gd name="connsiteY243" fmla="*/ 24852 h 157948"/>
              <a:gd name="connsiteX244" fmla="*/ 1926725 w 1980665"/>
              <a:gd name="connsiteY244" fmla="*/ 14323 h 157948"/>
              <a:gd name="connsiteX245" fmla="*/ 1925641 w 1980665"/>
              <a:gd name="connsiteY245" fmla="*/ 3795 h 157948"/>
              <a:gd name="connsiteX246" fmla="*/ 1904601 w 1980665"/>
              <a:gd name="connsiteY246" fmla="*/ 3795 h 157948"/>
              <a:gd name="connsiteX247" fmla="*/ 1903517 w 1980665"/>
              <a:gd name="connsiteY247" fmla="*/ 14323 h 157948"/>
              <a:gd name="connsiteX248" fmla="*/ 1904601 w 1980665"/>
              <a:gd name="connsiteY248" fmla="*/ 24852 h 157948"/>
              <a:gd name="connsiteX249" fmla="*/ 1895356 w 1980665"/>
              <a:gd name="connsiteY249" fmla="*/ 24852 h 157948"/>
              <a:gd name="connsiteX250" fmla="*/ 1894336 w 1980665"/>
              <a:gd name="connsiteY250" fmla="*/ 35380 h 157948"/>
              <a:gd name="connsiteX251" fmla="*/ 1912252 w 1980665"/>
              <a:gd name="connsiteY251" fmla="*/ 35380 h 157948"/>
              <a:gd name="connsiteX252" fmla="*/ 1911169 w 1980665"/>
              <a:gd name="connsiteY252" fmla="*/ 24852 h 157948"/>
              <a:gd name="connsiteX253" fmla="*/ 1919075 w 1980665"/>
              <a:gd name="connsiteY253" fmla="*/ 24852 h 157948"/>
              <a:gd name="connsiteX254" fmla="*/ 1917991 w 1980665"/>
              <a:gd name="connsiteY254" fmla="*/ 35380 h 157948"/>
              <a:gd name="connsiteX255" fmla="*/ 1919075 w 1980665"/>
              <a:gd name="connsiteY255" fmla="*/ 45909 h 157948"/>
              <a:gd name="connsiteX256" fmla="*/ 1911169 w 1980665"/>
              <a:gd name="connsiteY256" fmla="*/ 45909 h 157948"/>
              <a:gd name="connsiteX257" fmla="*/ 1912252 w 1980665"/>
              <a:gd name="connsiteY257" fmla="*/ 35380 h 157948"/>
              <a:gd name="connsiteX258" fmla="*/ 1980665 w 1980665"/>
              <a:gd name="connsiteY258" fmla="*/ 119622 h 157948"/>
              <a:gd name="connsiteX259" fmla="*/ 1979582 w 1980665"/>
              <a:gd name="connsiteY259" fmla="*/ 109094 h 157948"/>
              <a:gd name="connsiteX260" fmla="*/ 1970400 w 1980665"/>
              <a:gd name="connsiteY260" fmla="*/ 109094 h 157948"/>
              <a:gd name="connsiteX261" fmla="*/ 1971420 w 1980665"/>
              <a:gd name="connsiteY261" fmla="*/ 98565 h 157948"/>
              <a:gd name="connsiteX262" fmla="*/ 1970400 w 1980665"/>
              <a:gd name="connsiteY262" fmla="*/ 88030 h 157948"/>
              <a:gd name="connsiteX263" fmla="*/ 1949360 w 1980665"/>
              <a:gd name="connsiteY263" fmla="*/ 88030 h 157948"/>
              <a:gd name="connsiteX264" fmla="*/ 1948276 w 1980665"/>
              <a:gd name="connsiteY264" fmla="*/ 98565 h 157948"/>
              <a:gd name="connsiteX265" fmla="*/ 1949360 w 1980665"/>
              <a:gd name="connsiteY265" fmla="*/ 109094 h 157948"/>
              <a:gd name="connsiteX266" fmla="*/ 1940115 w 1980665"/>
              <a:gd name="connsiteY266" fmla="*/ 109094 h 157948"/>
              <a:gd name="connsiteX267" fmla="*/ 1939095 w 1980665"/>
              <a:gd name="connsiteY267" fmla="*/ 119622 h 157948"/>
              <a:gd name="connsiteX268" fmla="*/ 1940115 w 1980665"/>
              <a:gd name="connsiteY268" fmla="*/ 130151 h 157948"/>
              <a:gd name="connsiteX269" fmla="*/ 1949360 w 1980665"/>
              <a:gd name="connsiteY269" fmla="*/ 130151 h 157948"/>
              <a:gd name="connsiteX270" fmla="*/ 1948276 w 1980665"/>
              <a:gd name="connsiteY270" fmla="*/ 140679 h 157948"/>
              <a:gd name="connsiteX271" fmla="*/ 1949360 w 1980665"/>
              <a:gd name="connsiteY271" fmla="*/ 151214 h 157948"/>
              <a:gd name="connsiteX272" fmla="*/ 1970400 w 1980665"/>
              <a:gd name="connsiteY272" fmla="*/ 151214 h 157948"/>
              <a:gd name="connsiteX273" fmla="*/ 1971420 w 1980665"/>
              <a:gd name="connsiteY273" fmla="*/ 140679 h 157948"/>
              <a:gd name="connsiteX274" fmla="*/ 1970400 w 1980665"/>
              <a:gd name="connsiteY274" fmla="*/ 130151 h 157948"/>
              <a:gd name="connsiteX275" fmla="*/ 1979582 w 1980665"/>
              <a:gd name="connsiteY275" fmla="*/ 130151 h 157948"/>
              <a:gd name="connsiteX276" fmla="*/ 1980665 w 1980665"/>
              <a:gd name="connsiteY276" fmla="*/ 119622 h 157948"/>
              <a:gd name="connsiteX277" fmla="*/ 1962749 w 1980665"/>
              <a:gd name="connsiteY277" fmla="*/ 119622 h 157948"/>
              <a:gd name="connsiteX278" fmla="*/ 1963833 w 1980665"/>
              <a:gd name="connsiteY278" fmla="*/ 130151 h 157948"/>
              <a:gd name="connsiteX279" fmla="*/ 1955927 w 1980665"/>
              <a:gd name="connsiteY279" fmla="*/ 130151 h 157948"/>
              <a:gd name="connsiteX280" fmla="*/ 1956947 w 1980665"/>
              <a:gd name="connsiteY280" fmla="*/ 119622 h 157948"/>
              <a:gd name="connsiteX281" fmla="*/ 1955927 w 1980665"/>
              <a:gd name="connsiteY281" fmla="*/ 109094 h 157948"/>
              <a:gd name="connsiteX282" fmla="*/ 1963833 w 1980665"/>
              <a:gd name="connsiteY282" fmla="*/ 109094 h 157948"/>
              <a:gd name="connsiteX283" fmla="*/ 1962749 w 1980665"/>
              <a:gd name="connsiteY283" fmla="*/ 119622 h 157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</a:cxnLst>
            <a:rect l="l" t="t" r="r" b="b"/>
            <a:pathLst>
              <a:path w="1980665" h="157948">
                <a:moveTo>
                  <a:pt x="0" y="0"/>
                </a:moveTo>
                <a:lnTo>
                  <a:pt x="158886" y="0"/>
                </a:lnTo>
                <a:lnTo>
                  <a:pt x="158886" y="157948"/>
                </a:lnTo>
                <a:lnTo>
                  <a:pt x="0" y="157948"/>
                </a:lnTo>
                <a:lnTo>
                  <a:pt x="0" y="0"/>
                </a:lnTo>
                <a:close/>
                <a:moveTo>
                  <a:pt x="1290732" y="0"/>
                </a:moveTo>
                <a:lnTo>
                  <a:pt x="1449555" y="0"/>
                </a:lnTo>
                <a:lnTo>
                  <a:pt x="1449555" y="157948"/>
                </a:lnTo>
                <a:lnTo>
                  <a:pt x="1290732" y="157948"/>
                </a:lnTo>
                <a:lnTo>
                  <a:pt x="1290732" y="0"/>
                </a:lnTo>
                <a:close/>
                <a:moveTo>
                  <a:pt x="1191396" y="0"/>
                </a:moveTo>
                <a:lnTo>
                  <a:pt x="1032573" y="0"/>
                </a:lnTo>
                <a:lnTo>
                  <a:pt x="1032573" y="157948"/>
                </a:lnTo>
                <a:lnTo>
                  <a:pt x="1191396" y="157948"/>
                </a:lnTo>
                <a:lnTo>
                  <a:pt x="1191396" y="0"/>
                </a:lnTo>
                <a:close/>
                <a:moveTo>
                  <a:pt x="774414" y="0"/>
                </a:moveTo>
                <a:lnTo>
                  <a:pt x="933301" y="0"/>
                </a:lnTo>
                <a:lnTo>
                  <a:pt x="933301" y="157948"/>
                </a:lnTo>
                <a:lnTo>
                  <a:pt x="774414" y="157948"/>
                </a:lnTo>
                <a:lnTo>
                  <a:pt x="774414" y="0"/>
                </a:lnTo>
                <a:close/>
                <a:moveTo>
                  <a:pt x="675142" y="0"/>
                </a:moveTo>
                <a:lnTo>
                  <a:pt x="516254" y="0"/>
                </a:lnTo>
                <a:lnTo>
                  <a:pt x="516254" y="157948"/>
                </a:lnTo>
                <a:lnTo>
                  <a:pt x="675142" y="157948"/>
                </a:lnTo>
                <a:lnTo>
                  <a:pt x="675142" y="0"/>
                </a:lnTo>
                <a:close/>
                <a:moveTo>
                  <a:pt x="258159" y="0"/>
                </a:moveTo>
                <a:lnTo>
                  <a:pt x="416982" y="0"/>
                </a:lnTo>
                <a:lnTo>
                  <a:pt x="416982" y="157948"/>
                </a:lnTo>
                <a:lnTo>
                  <a:pt x="258159" y="157948"/>
                </a:lnTo>
                <a:lnTo>
                  <a:pt x="258159" y="0"/>
                </a:lnTo>
                <a:close/>
                <a:moveTo>
                  <a:pt x="1653965" y="140679"/>
                </a:moveTo>
                <a:cubicBezTo>
                  <a:pt x="1653965" y="136470"/>
                  <a:pt x="1653647" y="132963"/>
                  <a:pt x="1652946" y="130151"/>
                </a:cubicBezTo>
                <a:lnTo>
                  <a:pt x="1631905" y="130151"/>
                </a:lnTo>
                <a:cubicBezTo>
                  <a:pt x="1632606" y="127166"/>
                  <a:pt x="1632925" y="123659"/>
                  <a:pt x="1632925" y="119622"/>
                </a:cubicBezTo>
                <a:cubicBezTo>
                  <a:pt x="1632925" y="115413"/>
                  <a:pt x="1632606" y="111899"/>
                  <a:pt x="1631905" y="109094"/>
                </a:cubicBezTo>
                <a:cubicBezTo>
                  <a:pt x="1632606" y="106109"/>
                  <a:pt x="1632925" y="102602"/>
                  <a:pt x="1632925" y="98565"/>
                </a:cubicBezTo>
                <a:cubicBezTo>
                  <a:pt x="1632925" y="94350"/>
                  <a:pt x="1632606" y="90842"/>
                  <a:pt x="1631905" y="88030"/>
                </a:cubicBezTo>
                <a:cubicBezTo>
                  <a:pt x="1632606" y="85052"/>
                  <a:pt x="1632925" y="81538"/>
                  <a:pt x="1632925" y="77501"/>
                </a:cubicBezTo>
                <a:cubicBezTo>
                  <a:pt x="1632925" y="73292"/>
                  <a:pt x="1632606" y="69778"/>
                  <a:pt x="1631905" y="66972"/>
                </a:cubicBezTo>
                <a:cubicBezTo>
                  <a:pt x="1632606" y="63988"/>
                  <a:pt x="1632925" y="60481"/>
                  <a:pt x="1632925" y="56444"/>
                </a:cubicBezTo>
                <a:cubicBezTo>
                  <a:pt x="1632925" y="52229"/>
                  <a:pt x="1632606" y="48721"/>
                  <a:pt x="1631905" y="45909"/>
                </a:cubicBezTo>
                <a:cubicBezTo>
                  <a:pt x="1632606" y="42931"/>
                  <a:pt x="1632925" y="39417"/>
                  <a:pt x="1632925" y="35380"/>
                </a:cubicBezTo>
                <a:cubicBezTo>
                  <a:pt x="1632925" y="31171"/>
                  <a:pt x="1632606" y="27658"/>
                  <a:pt x="1631905" y="24852"/>
                </a:cubicBezTo>
                <a:cubicBezTo>
                  <a:pt x="1632606" y="21867"/>
                  <a:pt x="1632925" y="18360"/>
                  <a:pt x="1632925" y="14323"/>
                </a:cubicBezTo>
                <a:cubicBezTo>
                  <a:pt x="1632925" y="10108"/>
                  <a:pt x="1632606" y="6601"/>
                  <a:pt x="1631905" y="3795"/>
                </a:cubicBezTo>
                <a:lnTo>
                  <a:pt x="1610801" y="3795"/>
                </a:lnTo>
                <a:cubicBezTo>
                  <a:pt x="1610099" y="6601"/>
                  <a:pt x="1609781" y="10108"/>
                  <a:pt x="1609781" y="14323"/>
                </a:cubicBezTo>
                <a:cubicBezTo>
                  <a:pt x="1609781" y="18360"/>
                  <a:pt x="1610099" y="21867"/>
                  <a:pt x="1610801" y="24852"/>
                </a:cubicBezTo>
                <a:lnTo>
                  <a:pt x="1595052" y="24852"/>
                </a:lnTo>
                <a:cubicBezTo>
                  <a:pt x="1594351" y="27658"/>
                  <a:pt x="1593969" y="31171"/>
                  <a:pt x="1593969" y="35380"/>
                </a:cubicBezTo>
                <a:cubicBezTo>
                  <a:pt x="1593969" y="39417"/>
                  <a:pt x="1594351" y="42931"/>
                  <a:pt x="1595052" y="45909"/>
                </a:cubicBezTo>
                <a:lnTo>
                  <a:pt x="1610801" y="45909"/>
                </a:lnTo>
                <a:cubicBezTo>
                  <a:pt x="1610099" y="48721"/>
                  <a:pt x="1609781" y="52229"/>
                  <a:pt x="1609781" y="56444"/>
                </a:cubicBezTo>
                <a:cubicBezTo>
                  <a:pt x="1609781" y="60481"/>
                  <a:pt x="1610099" y="63988"/>
                  <a:pt x="1610801" y="66972"/>
                </a:cubicBezTo>
                <a:cubicBezTo>
                  <a:pt x="1610099" y="69778"/>
                  <a:pt x="1609781" y="73292"/>
                  <a:pt x="1609781" y="77501"/>
                </a:cubicBezTo>
                <a:cubicBezTo>
                  <a:pt x="1609781" y="81538"/>
                  <a:pt x="1610099" y="85052"/>
                  <a:pt x="1610801" y="88030"/>
                </a:cubicBezTo>
                <a:cubicBezTo>
                  <a:pt x="1610099" y="90842"/>
                  <a:pt x="1609781" y="94350"/>
                  <a:pt x="1609781" y="98565"/>
                </a:cubicBezTo>
                <a:cubicBezTo>
                  <a:pt x="1609781" y="102602"/>
                  <a:pt x="1610099" y="106109"/>
                  <a:pt x="1610801" y="109094"/>
                </a:cubicBezTo>
                <a:cubicBezTo>
                  <a:pt x="1610099" y="111899"/>
                  <a:pt x="1609781" y="115413"/>
                  <a:pt x="1609781" y="119622"/>
                </a:cubicBezTo>
                <a:cubicBezTo>
                  <a:pt x="1609781" y="123659"/>
                  <a:pt x="1610099" y="127166"/>
                  <a:pt x="1610801" y="130151"/>
                </a:cubicBezTo>
                <a:lnTo>
                  <a:pt x="1589761" y="130151"/>
                </a:lnTo>
                <a:cubicBezTo>
                  <a:pt x="1589059" y="132963"/>
                  <a:pt x="1588740" y="136470"/>
                  <a:pt x="1588740" y="140679"/>
                </a:cubicBezTo>
                <a:cubicBezTo>
                  <a:pt x="1588740" y="144716"/>
                  <a:pt x="1589059" y="148230"/>
                  <a:pt x="1589761" y="151214"/>
                </a:cubicBezTo>
                <a:lnTo>
                  <a:pt x="1652946" y="151214"/>
                </a:lnTo>
                <a:cubicBezTo>
                  <a:pt x="1653647" y="148230"/>
                  <a:pt x="1653965" y="144716"/>
                  <a:pt x="1653965" y="140679"/>
                </a:cubicBezTo>
                <a:close/>
                <a:moveTo>
                  <a:pt x="1739913" y="24852"/>
                </a:moveTo>
                <a:cubicBezTo>
                  <a:pt x="1740614" y="21867"/>
                  <a:pt x="1740932" y="18360"/>
                  <a:pt x="1740932" y="14323"/>
                </a:cubicBezTo>
                <a:cubicBezTo>
                  <a:pt x="1740932" y="10108"/>
                  <a:pt x="1740614" y="6601"/>
                  <a:pt x="1739913" y="3795"/>
                </a:cubicBezTo>
                <a:lnTo>
                  <a:pt x="1713580" y="3795"/>
                </a:lnTo>
                <a:cubicBezTo>
                  <a:pt x="1712878" y="6601"/>
                  <a:pt x="1712496" y="10108"/>
                  <a:pt x="1712496" y="14323"/>
                </a:cubicBezTo>
                <a:cubicBezTo>
                  <a:pt x="1712496" y="18360"/>
                  <a:pt x="1712878" y="21867"/>
                  <a:pt x="1713580" y="24852"/>
                </a:cubicBezTo>
                <a:lnTo>
                  <a:pt x="1700382" y="24852"/>
                </a:lnTo>
                <a:cubicBezTo>
                  <a:pt x="1699681" y="27658"/>
                  <a:pt x="1699362" y="31171"/>
                  <a:pt x="1699362" y="35380"/>
                </a:cubicBezTo>
                <a:cubicBezTo>
                  <a:pt x="1699362" y="39417"/>
                  <a:pt x="1699681" y="42931"/>
                  <a:pt x="1700382" y="45909"/>
                </a:cubicBezTo>
                <a:lnTo>
                  <a:pt x="1692540" y="45909"/>
                </a:lnTo>
                <a:cubicBezTo>
                  <a:pt x="1691838" y="48721"/>
                  <a:pt x="1691456" y="52229"/>
                  <a:pt x="1691456" y="56444"/>
                </a:cubicBezTo>
                <a:cubicBezTo>
                  <a:pt x="1691456" y="60481"/>
                  <a:pt x="1691838" y="63988"/>
                  <a:pt x="1692540" y="66972"/>
                </a:cubicBezTo>
                <a:cubicBezTo>
                  <a:pt x="1691838" y="69778"/>
                  <a:pt x="1691456" y="73292"/>
                  <a:pt x="1691456" y="77501"/>
                </a:cubicBezTo>
                <a:cubicBezTo>
                  <a:pt x="1691456" y="81538"/>
                  <a:pt x="1691838" y="85052"/>
                  <a:pt x="1692540" y="88030"/>
                </a:cubicBezTo>
                <a:cubicBezTo>
                  <a:pt x="1691838" y="90842"/>
                  <a:pt x="1691456" y="94350"/>
                  <a:pt x="1691456" y="98565"/>
                </a:cubicBezTo>
                <a:cubicBezTo>
                  <a:pt x="1691456" y="102602"/>
                  <a:pt x="1691838" y="106109"/>
                  <a:pt x="1692540" y="109094"/>
                </a:cubicBezTo>
                <a:lnTo>
                  <a:pt x="1700382" y="109094"/>
                </a:lnTo>
                <a:cubicBezTo>
                  <a:pt x="1699681" y="111899"/>
                  <a:pt x="1699362" y="115413"/>
                  <a:pt x="1699362" y="119622"/>
                </a:cubicBezTo>
                <a:cubicBezTo>
                  <a:pt x="1699362" y="123659"/>
                  <a:pt x="1699681" y="127166"/>
                  <a:pt x="1700382" y="130151"/>
                </a:cubicBezTo>
                <a:lnTo>
                  <a:pt x="1713580" y="130151"/>
                </a:lnTo>
                <a:cubicBezTo>
                  <a:pt x="1712878" y="132963"/>
                  <a:pt x="1712496" y="136470"/>
                  <a:pt x="1712496" y="140679"/>
                </a:cubicBezTo>
                <a:cubicBezTo>
                  <a:pt x="1712496" y="144716"/>
                  <a:pt x="1712878" y="148230"/>
                  <a:pt x="1713580" y="151214"/>
                </a:cubicBezTo>
                <a:lnTo>
                  <a:pt x="1739913" y="151214"/>
                </a:lnTo>
                <a:cubicBezTo>
                  <a:pt x="1740614" y="148230"/>
                  <a:pt x="1740932" y="144716"/>
                  <a:pt x="1740932" y="140679"/>
                </a:cubicBezTo>
                <a:cubicBezTo>
                  <a:pt x="1740932" y="136470"/>
                  <a:pt x="1740614" y="132963"/>
                  <a:pt x="1739913" y="130151"/>
                </a:cubicBezTo>
                <a:lnTo>
                  <a:pt x="1753047" y="130151"/>
                </a:lnTo>
                <a:cubicBezTo>
                  <a:pt x="1753748" y="127166"/>
                  <a:pt x="1754131" y="123659"/>
                  <a:pt x="1754131" y="119622"/>
                </a:cubicBezTo>
                <a:cubicBezTo>
                  <a:pt x="1754131" y="115413"/>
                  <a:pt x="1753748" y="111899"/>
                  <a:pt x="1753047" y="109094"/>
                </a:cubicBezTo>
                <a:lnTo>
                  <a:pt x="1760953" y="109094"/>
                </a:lnTo>
                <a:cubicBezTo>
                  <a:pt x="1761654" y="106109"/>
                  <a:pt x="1761973" y="102602"/>
                  <a:pt x="1761973" y="98565"/>
                </a:cubicBezTo>
                <a:cubicBezTo>
                  <a:pt x="1761973" y="94350"/>
                  <a:pt x="1761654" y="90842"/>
                  <a:pt x="1760953" y="88030"/>
                </a:cubicBezTo>
                <a:cubicBezTo>
                  <a:pt x="1761654" y="85052"/>
                  <a:pt x="1761973" y="81538"/>
                  <a:pt x="1761973" y="77501"/>
                </a:cubicBezTo>
                <a:cubicBezTo>
                  <a:pt x="1761973" y="73292"/>
                  <a:pt x="1761654" y="69778"/>
                  <a:pt x="1760953" y="66972"/>
                </a:cubicBezTo>
                <a:cubicBezTo>
                  <a:pt x="1761654" y="63988"/>
                  <a:pt x="1761973" y="60481"/>
                  <a:pt x="1761973" y="56444"/>
                </a:cubicBezTo>
                <a:cubicBezTo>
                  <a:pt x="1761973" y="52229"/>
                  <a:pt x="1761654" y="48721"/>
                  <a:pt x="1760953" y="45909"/>
                </a:cubicBezTo>
                <a:lnTo>
                  <a:pt x="1753047" y="45909"/>
                </a:lnTo>
                <a:cubicBezTo>
                  <a:pt x="1753748" y="42931"/>
                  <a:pt x="1754131" y="39417"/>
                  <a:pt x="1754131" y="35380"/>
                </a:cubicBezTo>
                <a:cubicBezTo>
                  <a:pt x="1754131" y="31171"/>
                  <a:pt x="1753748" y="27658"/>
                  <a:pt x="1753047" y="24852"/>
                </a:cubicBezTo>
                <a:lnTo>
                  <a:pt x="1739913" y="24852"/>
                </a:lnTo>
                <a:close/>
                <a:moveTo>
                  <a:pt x="1739913" y="24852"/>
                </a:moveTo>
                <a:cubicBezTo>
                  <a:pt x="1739211" y="27658"/>
                  <a:pt x="1738829" y="31171"/>
                  <a:pt x="1738829" y="35380"/>
                </a:cubicBezTo>
                <a:cubicBezTo>
                  <a:pt x="1738829" y="39417"/>
                  <a:pt x="1739211" y="42931"/>
                  <a:pt x="1739913" y="45909"/>
                </a:cubicBezTo>
                <a:cubicBezTo>
                  <a:pt x="1739211" y="48721"/>
                  <a:pt x="1738829" y="52229"/>
                  <a:pt x="1738829" y="56444"/>
                </a:cubicBezTo>
                <a:cubicBezTo>
                  <a:pt x="1738829" y="60481"/>
                  <a:pt x="1739211" y="63988"/>
                  <a:pt x="1739913" y="66972"/>
                </a:cubicBezTo>
                <a:cubicBezTo>
                  <a:pt x="1739211" y="69778"/>
                  <a:pt x="1738829" y="73292"/>
                  <a:pt x="1738829" y="77501"/>
                </a:cubicBezTo>
                <a:cubicBezTo>
                  <a:pt x="1738829" y="81538"/>
                  <a:pt x="1739211" y="85052"/>
                  <a:pt x="1739913" y="88030"/>
                </a:cubicBezTo>
                <a:cubicBezTo>
                  <a:pt x="1739211" y="90842"/>
                  <a:pt x="1738829" y="94350"/>
                  <a:pt x="1738829" y="98565"/>
                </a:cubicBezTo>
                <a:cubicBezTo>
                  <a:pt x="1738829" y="102602"/>
                  <a:pt x="1739211" y="106109"/>
                  <a:pt x="1739913" y="109094"/>
                </a:cubicBezTo>
                <a:cubicBezTo>
                  <a:pt x="1739211" y="111899"/>
                  <a:pt x="1738829" y="115413"/>
                  <a:pt x="1738829" y="119622"/>
                </a:cubicBezTo>
                <a:cubicBezTo>
                  <a:pt x="1738829" y="123659"/>
                  <a:pt x="1739211" y="127166"/>
                  <a:pt x="1739913" y="130151"/>
                </a:cubicBezTo>
                <a:lnTo>
                  <a:pt x="1713580" y="130151"/>
                </a:lnTo>
                <a:cubicBezTo>
                  <a:pt x="1714282" y="127166"/>
                  <a:pt x="1714600" y="123659"/>
                  <a:pt x="1714600" y="119622"/>
                </a:cubicBezTo>
                <a:cubicBezTo>
                  <a:pt x="1714600" y="115413"/>
                  <a:pt x="1714282" y="111899"/>
                  <a:pt x="1713580" y="109094"/>
                </a:cubicBezTo>
                <a:cubicBezTo>
                  <a:pt x="1714282" y="106109"/>
                  <a:pt x="1714600" y="102602"/>
                  <a:pt x="1714600" y="98565"/>
                </a:cubicBezTo>
                <a:cubicBezTo>
                  <a:pt x="1714600" y="94350"/>
                  <a:pt x="1714282" y="90842"/>
                  <a:pt x="1713580" y="88030"/>
                </a:cubicBezTo>
                <a:cubicBezTo>
                  <a:pt x="1714282" y="85052"/>
                  <a:pt x="1714600" y="81538"/>
                  <a:pt x="1714600" y="77501"/>
                </a:cubicBezTo>
                <a:cubicBezTo>
                  <a:pt x="1714600" y="73292"/>
                  <a:pt x="1714282" y="69778"/>
                  <a:pt x="1713580" y="66972"/>
                </a:cubicBezTo>
                <a:cubicBezTo>
                  <a:pt x="1714282" y="63988"/>
                  <a:pt x="1714600" y="60481"/>
                  <a:pt x="1714600" y="56444"/>
                </a:cubicBezTo>
                <a:cubicBezTo>
                  <a:pt x="1714600" y="52229"/>
                  <a:pt x="1714282" y="48721"/>
                  <a:pt x="1713580" y="45909"/>
                </a:cubicBezTo>
                <a:cubicBezTo>
                  <a:pt x="1714282" y="42931"/>
                  <a:pt x="1714600" y="39417"/>
                  <a:pt x="1714600" y="35380"/>
                </a:cubicBezTo>
                <a:cubicBezTo>
                  <a:pt x="1714600" y="31171"/>
                  <a:pt x="1714282" y="27658"/>
                  <a:pt x="1713580" y="24852"/>
                </a:cubicBezTo>
                <a:lnTo>
                  <a:pt x="1739913" y="24852"/>
                </a:lnTo>
                <a:close/>
                <a:moveTo>
                  <a:pt x="1845242" y="24852"/>
                </a:moveTo>
                <a:cubicBezTo>
                  <a:pt x="1845943" y="21867"/>
                  <a:pt x="1846326" y="18360"/>
                  <a:pt x="1846326" y="14323"/>
                </a:cubicBezTo>
                <a:cubicBezTo>
                  <a:pt x="1846326" y="10108"/>
                  <a:pt x="1845943" y="6601"/>
                  <a:pt x="1845242" y="3795"/>
                </a:cubicBezTo>
                <a:lnTo>
                  <a:pt x="1818973" y="3795"/>
                </a:lnTo>
                <a:cubicBezTo>
                  <a:pt x="1818272" y="6601"/>
                  <a:pt x="1817890" y="10108"/>
                  <a:pt x="1817890" y="14323"/>
                </a:cubicBezTo>
                <a:cubicBezTo>
                  <a:pt x="1817890" y="18360"/>
                  <a:pt x="1818272" y="21867"/>
                  <a:pt x="1818973" y="24852"/>
                </a:cubicBezTo>
                <a:lnTo>
                  <a:pt x="1805775" y="24852"/>
                </a:lnTo>
                <a:cubicBezTo>
                  <a:pt x="1805074" y="27658"/>
                  <a:pt x="1804755" y="31171"/>
                  <a:pt x="1804755" y="35380"/>
                </a:cubicBezTo>
                <a:cubicBezTo>
                  <a:pt x="1804755" y="39417"/>
                  <a:pt x="1805074" y="42931"/>
                  <a:pt x="1805775" y="45909"/>
                </a:cubicBezTo>
                <a:lnTo>
                  <a:pt x="1797869" y="45909"/>
                </a:lnTo>
                <a:cubicBezTo>
                  <a:pt x="1797168" y="48721"/>
                  <a:pt x="1796849" y="52229"/>
                  <a:pt x="1796849" y="56444"/>
                </a:cubicBezTo>
                <a:cubicBezTo>
                  <a:pt x="1796849" y="60481"/>
                  <a:pt x="1797168" y="63988"/>
                  <a:pt x="1797869" y="66972"/>
                </a:cubicBezTo>
                <a:cubicBezTo>
                  <a:pt x="1797168" y="69778"/>
                  <a:pt x="1796849" y="73292"/>
                  <a:pt x="1796849" y="77501"/>
                </a:cubicBezTo>
                <a:cubicBezTo>
                  <a:pt x="1796849" y="81538"/>
                  <a:pt x="1797168" y="85052"/>
                  <a:pt x="1797869" y="88030"/>
                </a:cubicBezTo>
                <a:cubicBezTo>
                  <a:pt x="1797168" y="90842"/>
                  <a:pt x="1796849" y="94350"/>
                  <a:pt x="1796849" y="98565"/>
                </a:cubicBezTo>
                <a:cubicBezTo>
                  <a:pt x="1796849" y="102602"/>
                  <a:pt x="1797168" y="106109"/>
                  <a:pt x="1797869" y="109094"/>
                </a:cubicBezTo>
                <a:lnTo>
                  <a:pt x="1805775" y="109094"/>
                </a:lnTo>
                <a:cubicBezTo>
                  <a:pt x="1805074" y="111899"/>
                  <a:pt x="1804755" y="115413"/>
                  <a:pt x="1804755" y="119622"/>
                </a:cubicBezTo>
                <a:cubicBezTo>
                  <a:pt x="1804755" y="123659"/>
                  <a:pt x="1805074" y="127166"/>
                  <a:pt x="1805775" y="130151"/>
                </a:cubicBezTo>
                <a:lnTo>
                  <a:pt x="1818973" y="130151"/>
                </a:lnTo>
                <a:cubicBezTo>
                  <a:pt x="1818272" y="132963"/>
                  <a:pt x="1817890" y="136470"/>
                  <a:pt x="1817890" y="140679"/>
                </a:cubicBezTo>
                <a:cubicBezTo>
                  <a:pt x="1817890" y="144716"/>
                  <a:pt x="1818272" y="148230"/>
                  <a:pt x="1818973" y="151214"/>
                </a:cubicBezTo>
                <a:lnTo>
                  <a:pt x="1845242" y="151214"/>
                </a:lnTo>
                <a:cubicBezTo>
                  <a:pt x="1845943" y="148230"/>
                  <a:pt x="1846326" y="144716"/>
                  <a:pt x="1846326" y="140679"/>
                </a:cubicBezTo>
                <a:cubicBezTo>
                  <a:pt x="1846326" y="136470"/>
                  <a:pt x="1845943" y="132963"/>
                  <a:pt x="1845242" y="130151"/>
                </a:cubicBezTo>
                <a:lnTo>
                  <a:pt x="1858440" y="130151"/>
                </a:lnTo>
                <a:cubicBezTo>
                  <a:pt x="1859141" y="127166"/>
                  <a:pt x="1859460" y="123659"/>
                  <a:pt x="1859460" y="119622"/>
                </a:cubicBezTo>
                <a:cubicBezTo>
                  <a:pt x="1859460" y="115413"/>
                  <a:pt x="1859141" y="111899"/>
                  <a:pt x="1858440" y="109094"/>
                </a:cubicBezTo>
                <a:lnTo>
                  <a:pt x="1866346" y="109094"/>
                </a:lnTo>
                <a:cubicBezTo>
                  <a:pt x="1867047" y="106109"/>
                  <a:pt x="1867366" y="102602"/>
                  <a:pt x="1867366" y="98565"/>
                </a:cubicBezTo>
                <a:cubicBezTo>
                  <a:pt x="1867366" y="94350"/>
                  <a:pt x="1867047" y="90842"/>
                  <a:pt x="1866346" y="88030"/>
                </a:cubicBezTo>
                <a:cubicBezTo>
                  <a:pt x="1867047" y="85052"/>
                  <a:pt x="1867366" y="81538"/>
                  <a:pt x="1867366" y="77501"/>
                </a:cubicBezTo>
                <a:cubicBezTo>
                  <a:pt x="1867366" y="73292"/>
                  <a:pt x="1867047" y="69778"/>
                  <a:pt x="1866346" y="66972"/>
                </a:cubicBezTo>
                <a:cubicBezTo>
                  <a:pt x="1867047" y="63988"/>
                  <a:pt x="1867366" y="60481"/>
                  <a:pt x="1867366" y="56444"/>
                </a:cubicBezTo>
                <a:cubicBezTo>
                  <a:pt x="1867366" y="52229"/>
                  <a:pt x="1867047" y="48721"/>
                  <a:pt x="1866346" y="45909"/>
                </a:cubicBezTo>
                <a:lnTo>
                  <a:pt x="1858440" y="45909"/>
                </a:lnTo>
                <a:cubicBezTo>
                  <a:pt x="1859141" y="42931"/>
                  <a:pt x="1859460" y="39417"/>
                  <a:pt x="1859460" y="35380"/>
                </a:cubicBezTo>
                <a:cubicBezTo>
                  <a:pt x="1859460" y="31171"/>
                  <a:pt x="1859141" y="27658"/>
                  <a:pt x="1858440" y="24852"/>
                </a:cubicBezTo>
                <a:lnTo>
                  <a:pt x="1845242" y="24852"/>
                </a:lnTo>
                <a:close/>
                <a:moveTo>
                  <a:pt x="1845242" y="24852"/>
                </a:moveTo>
                <a:cubicBezTo>
                  <a:pt x="1844540" y="27658"/>
                  <a:pt x="1844222" y="31171"/>
                  <a:pt x="1844222" y="35380"/>
                </a:cubicBezTo>
                <a:cubicBezTo>
                  <a:pt x="1844222" y="39417"/>
                  <a:pt x="1844540" y="42931"/>
                  <a:pt x="1845242" y="45909"/>
                </a:cubicBezTo>
                <a:cubicBezTo>
                  <a:pt x="1844540" y="48721"/>
                  <a:pt x="1844222" y="52229"/>
                  <a:pt x="1844222" y="56444"/>
                </a:cubicBezTo>
                <a:cubicBezTo>
                  <a:pt x="1844222" y="60481"/>
                  <a:pt x="1844540" y="63988"/>
                  <a:pt x="1845242" y="66972"/>
                </a:cubicBezTo>
                <a:cubicBezTo>
                  <a:pt x="1844540" y="69778"/>
                  <a:pt x="1844222" y="73292"/>
                  <a:pt x="1844222" y="77501"/>
                </a:cubicBezTo>
                <a:cubicBezTo>
                  <a:pt x="1844222" y="81538"/>
                  <a:pt x="1844540" y="85052"/>
                  <a:pt x="1845242" y="88030"/>
                </a:cubicBezTo>
                <a:cubicBezTo>
                  <a:pt x="1844540" y="90842"/>
                  <a:pt x="1844222" y="94350"/>
                  <a:pt x="1844222" y="98565"/>
                </a:cubicBezTo>
                <a:cubicBezTo>
                  <a:pt x="1844222" y="102602"/>
                  <a:pt x="1844540" y="106109"/>
                  <a:pt x="1845242" y="109094"/>
                </a:cubicBezTo>
                <a:cubicBezTo>
                  <a:pt x="1844540" y="111899"/>
                  <a:pt x="1844222" y="115413"/>
                  <a:pt x="1844222" y="119622"/>
                </a:cubicBezTo>
                <a:cubicBezTo>
                  <a:pt x="1844222" y="123659"/>
                  <a:pt x="1844540" y="127166"/>
                  <a:pt x="1845242" y="130151"/>
                </a:cubicBezTo>
                <a:lnTo>
                  <a:pt x="1818973" y="130151"/>
                </a:lnTo>
                <a:cubicBezTo>
                  <a:pt x="1819674" y="127166"/>
                  <a:pt x="1819993" y="123659"/>
                  <a:pt x="1819993" y="119622"/>
                </a:cubicBezTo>
                <a:cubicBezTo>
                  <a:pt x="1819993" y="115413"/>
                  <a:pt x="1819674" y="111899"/>
                  <a:pt x="1818973" y="109094"/>
                </a:cubicBezTo>
                <a:cubicBezTo>
                  <a:pt x="1819674" y="106109"/>
                  <a:pt x="1819993" y="102602"/>
                  <a:pt x="1819993" y="98565"/>
                </a:cubicBezTo>
                <a:cubicBezTo>
                  <a:pt x="1819993" y="94350"/>
                  <a:pt x="1819674" y="90842"/>
                  <a:pt x="1818973" y="88030"/>
                </a:cubicBezTo>
                <a:cubicBezTo>
                  <a:pt x="1819674" y="85052"/>
                  <a:pt x="1819993" y="81538"/>
                  <a:pt x="1819993" y="77501"/>
                </a:cubicBezTo>
                <a:cubicBezTo>
                  <a:pt x="1819993" y="73292"/>
                  <a:pt x="1819674" y="69778"/>
                  <a:pt x="1818973" y="66972"/>
                </a:cubicBezTo>
                <a:cubicBezTo>
                  <a:pt x="1819674" y="63988"/>
                  <a:pt x="1819993" y="60481"/>
                  <a:pt x="1819993" y="56444"/>
                </a:cubicBezTo>
                <a:cubicBezTo>
                  <a:pt x="1819993" y="52229"/>
                  <a:pt x="1819674" y="48721"/>
                  <a:pt x="1818973" y="45909"/>
                </a:cubicBezTo>
                <a:cubicBezTo>
                  <a:pt x="1819674" y="42931"/>
                  <a:pt x="1819993" y="39417"/>
                  <a:pt x="1819993" y="35380"/>
                </a:cubicBezTo>
                <a:cubicBezTo>
                  <a:pt x="1819993" y="31171"/>
                  <a:pt x="1819674" y="27658"/>
                  <a:pt x="1818973" y="24852"/>
                </a:cubicBezTo>
                <a:lnTo>
                  <a:pt x="1845242" y="24852"/>
                </a:lnTo>
                <a:close/>
                <a:moveTo>
                  <a:pt x="1934631" y="98565"/>
                </a:moveTo>
                <a:cubicBezTo>
                  <a:pt x="1934631" y="94350"/>
                  <a:pt x="1934249" y="90842"/>
                  <a:pt x="1933548" y="88030"/>
                </a:cubicBezTo>
                <a:lnTo>
                  <a:pt x="1945407" y="88030"/>
                </a:lnTo>
                <a:cubicBezTo>
                  <a:pt x="1946108" y="85052"/>
                  <a:pt x="1946427" y="81538"/>
                  <a:pt x="1946427" y="77501"/>
                </a:cubicBezTo>
                <a:cubicBezTo>
                  <a:pt x="1946427" y="73292"/>
                  <a:pt x="1946108" y="69778"/>
                  <a:pt x="1945407" y="66972"/>
                </a:cubicBezTo>
                <a:lnTo>
                  <a:pt x="1957266" y="66972"/>
                </a:lnTo>
                <a:cubicBezTo>
                  <a:pt x="1957967" y="63988"/>
                  <a:pt x="1958287" y="60481"/>
                  <a:pt x="1958287" y="56444"/>
                </a:cubicBezTo>
                <a:cubicBezTo>
                  <a:pt x="1958287" y="52229"/>
                  <a:pt x="1957967" y="48721"/>
                  <a:pt x="1957266" y="45909"/>
                </a:cubicBezTo>
                <a:lnTo>
                  <a:pt x="1967786" y="45909"/>
                </a:lnTo>
                <a:cubicBezTo>
                  <a:pt x="1968488" y="42931"/>
                  <a:pt x="1968806" y="39417"/>
                  <a:pt x="1968806" y="35380"/>
                </a:cubicBezTo>
                <a:cubicBezTo>
                  <a:pt x="1968806" y="31171"/>
                  <a:pt x="1968488" y="27658"/>
                  <a:pt x="1967786" y="24852"/>
                </a:cubicBezTo>
                <a:lnTo>
                  <a:pt x="1979582" y="24852"/>
                </a:lnTo>
                <a:cubicBezTo>
                  <a:pt x="1980283" y="21867"/>
                  <a:pt x="1980665" y="18360"/>
                  <a:pt x="1980665" y="14323"/>
                </a:cubicBezTo>
                <a:cubicBezTo>
                  <a:pt x="1980665" y="10108"/>
                  <a:pt x="1980283" y="6601"/>
                  <a:pt x="1979582" y="3795"/>
                </a:cubicBezTo>
                <a:lnTo>
                  <a:pt x="1963833" y="3795"/>
                </a:lnTo>
                <a:cubicBezTo>
                  <a:pt x="1963131" y="6601"/>
                  <a:pt x="1962749" y="10108"/>
                  <a:pt x="1962749" y="14323"/>
                </a:cubicBezTo>
                <a:cubicBezTo>
                  <a:pt x="1962749" y="18360"/>
                  <a:pt x="1963131" y="21867"/>
                  <a:pt x="1963833" y="24852"/>
                </a:cubicBezTo>
                <a:lnTo>
                  <a:pt x="1951974" y="24852"/>
                </a:lnTo>
                <a:cubicBezTo>
                  <a:pt x="1951272" y="27658"/>
                  <a:pt x="1950890" y="31171"/>
                  <a:pt x="1950890" y="35380"/>
                </a:cubicBezTo>
                <a:cubicBezTo>
                  <a:pt x="1950890" y="39417"/>
                  <a:pt x="1951272" y="42931"/>
                  <a:pt x="1951974" y="45909"/>
                </a:cubicBezTo>
                <a:lnTo>
                  <a:pt x="1941454" y="45909"/>
                </a:lnTo>
                <a:cubicBezTo>
                  <a:pt x="1940753" y="48721"/>
                  <a:pt x="1940370" y="52229"/>
                  <a:pt x="1940370" y="56444"/>
                </a:cubicBezTo>
                <a:cubicBezTo>
                  <a:pt x="1940370" y="60481"/>
                  <a:pt x="1940753" y="63988"/>
                  <a:pt x="1941454" y="66972"/>
                </a:cubicBezTo>
                <a:lnTo>
                  <a:pt x="1929595" y="66972"/>
                </a:lnTo>
                <a:cubicBezTo>
                  <a:pt x="1928893" y="69778"/>
                  <a:pt x="1928575" y="73292"/>
                  <a:pt x="1928575" y="77501"/>
                </a:cubicBezTo>
                <a:cubicBezTo>
                  <a:pt x="1928575" y="81538"/>
                  <a:pt x="1928893" y="85052"/>
                  <a:pt x="1929595" y="88030"/>
                </a:cubicBezTo>
                <a:lnTo>
                  <a:pt x="1917735" y="88030"/>
                </a:lnTo>
                <a:cubicBezTo>
                  <a:pt x="1917034" y="90842"/>
                  <a:pt x="1916716" y="94350"/>
                  <a:pt x="1916716" y="98565"/>
                </a:cubicBezTo>
                <a:cubicBezTo>
                  <a:pt x="1916716" y="102602"/>
                  <a:pt x="1917034" y="106109"/>
                  <a:pt x="1917735" y="109094"/>
                </a:cubicBezTo>
                <a:lnTo>
                  <a:pt x="1907216" y="109094"/>
                </a:lnTo>
                <a:cubicBezTo>
                  <a:pt x="1906514" y="111899"/>
                  <a:pt x="1906195" y="115413"/>
                  <a:pt x="1906195" y="119622"/>
                </a:cubicBezTo>
                <a:cubicBezTo>
                  <a:pt x="1906195" y="123659"/>
                  <a:pt x="1906514" y="127166"/>
                  <a:pt x="1907216" y="130151"/>
                </a:cubicBezTo>
                <a:lnTo>
                  <a:pt x="1895356" y="130151"/>
                </a:lnTo>
                <a:cubicBezTo>
                  <a:pt x="1894655" y="132963"/>
                  <a:pt x="1894336" y="136470"/>
                  <a:pt x="1894336" y="140679"/>
                </a:cubicBezTo>
                <a:cubicBezTo>
                  <a:pt x="1894336" y="144716"/>
                  <a:pt x="1894655" y="148230"/>
                  <a:pt x="1895356" y="151214"/>
                </a:cubicBezTo>
                <a:lnTo>
                  <a:pt x="1911169" y="151214"/>
                </a:lnTo>
                <a:cubicBezTo>
                  <a:pt x="1911870" y="148230"/>
                  <a:pt x="1912252" y="144716"/>
                  <a:pt x="1912252" y="140679"/>
                </a:cubicBezTo>
                <a:cubicBezTo>
                  <a:pt x="1912252" y="136470"/>
                  <a:pt x="1911870" y="132963"/>
                  <a:pt x="1911169" y="130151"/>
                </a:cubicBezTo>
                <a:lnTo>
                  <a:pt x="1923028" y="130151"/>
                </a:lnTo>
                <a:cubicBezTo>
                  <a:pt x="1923729" y="127166"/>
                  <a:pt x="1924047" y="123659"/>
                  <a:pt x="1924047" y="119622"/>
                </a:cubicBezTo>
                <a:cubicBezTo>
                  <a:pt x="1924047" y="115413"/>
                  <a:pt x="1923729" y="111899"/>
                  <a:pt x="1923028" y="109094"/>
                </a:cubicBezTo>
                <a:lnTo>
                  <a:pt x="1933548" y="109094"/>
                </a:lnTo>
                <a:cubicBezTo>
                  <a:pt x="1934249" y="106109"/>
                  <a:pt x="1934631" y="102602"/>
                  <a:pt x="1934631" y="98565"/>
                </a:cubicBezTo>
                <a:close/>
                <a:moveTo>
                  <a:pt x="1894336" y="35380"/>
                </a:moveTo>
                <a:cubicBezTo>
                  <a:pt x="1894336" y="39417"/>
                  <a:pt x="1894655" y="42931"/>
                  <a:pt x="1895356" y="45909"/>
                </a:cubicBezTo>
                <a:lnTo>
                  <a:pt x="1904601" y="45909"/>
                </a:lnTo>
                <a:cubicBezTo>
                  <a:pt x="1903900" y="48721"/>
                  <a:pt x="1903517" y="52229"/>
                  <a:pt x="1903517" y="56444"/>
                </a:cubicBezTo>
                <a:cubicBezTo>
                  <a:pt x="1903517" y="60481"/>
                  <a:pt x="1903900" y="63988"/>
                  <a:pt x="1904601" y="66972"/>
                </a:cubicBezTo>
                <a:lnTo>
                  <a:pt x="1925641" y="66972"/>
                </a:lnTo>
                <a:cubicBezTo>
                  <a:pt x="1926343" y="63988"/>
                  <a:pt x="1926725" y="60481"/>
                  <a:pt x="1926725" y="56444"/>
                </a:cubicBezTo>
                <a:cubicBezTo>
                  <a:pt x="1926725" y="52229"/>
                  <a:pt x="1926343" y="48721"/>
                  <a:pt x="1925641" y="45909"/>
                </a:cubicBezTo>
                <a:lnTo>
                  <a:pt x="1934887" y="45909"/>
                </a:lnTo>
                <a:cubicBezTo>
                  <a:pt x="1935588" y="42931"/>
                  <a:pt x="1935907" y="39417"/>
                  <a:pt x="1935907" y="35380"/>
                </a:cubicBezTo>
                <a:cubicBezTo>
                  <a:pt x="1935907" y="31171"/>
                  <a:pt x="1935588" y="27658"/>
                  <a:pt x="1934887" y="24852"/>
                </a:cubicBezTo>
                <a:lnTo>
                  <a:pt x="1925641" y="24852"/>
                </a:lnTo>
                <a:cubicBezTo>
                  <a:pt x="1926343" y="21867"/>
                  <a:pt x="1926725" y="18360"/>
                  <a:pt x="1926725" y="14323"/>
                </a:cubicBezTo>
                <a:cubicBezTo>
                  <a:pt x="1926725" y="10108"/>
                  <a:pt x="1926343" y="6601"/>
                  <a:pt x="1925641" y="3795"/>
                </a:cubicBezTo>
                <a:lnTo>
                  <a:pt x="1904601" y="3795"/>
                </a:lnTo>
                <a:cubicBezTo>
                  <a:pt x="1903900" y="6601"/>
                  <a:pt x="1903517" y="10108"/>
                  <a:pt x="1903517" y="14323"/>
                </a:cubicBezTo>
                <a:cubicBezTo>
                  <a:pt x="1903517" y="18360"/>
                  <a:pt x="1903900" y="21867"/>
                  <a:pt x="1904601" y="24852"/>
                </a:cubicBezTo>
                <a:lnTo>
                  <a:pt x="1895356" y="24852"/>
                </a:lnTo>
                <a:cubicBezTo>
                  <a:pt x="1894655" y="27658"/>
                  <a:pt x="1894336" y="31171"/>
                  <a:pt x="1894336" y="35380"/>
                </a:cubicBezTo>
                <a:close/>
                <a:moveTo>
                  <a:pt x="1912252" y="35380"/>
                </a:moveTo>
                <a:cubicBezTo>
                  <a:pt x="1912252" y="31171"/>
                  <a:pt x="1911870" y="27658"/>
                  <a:pt x="1911169" y="24852"/>
                </a:cubicBezTo>
                <a:lnTo>
                  <a:pt x="1919075" y="24852"/>
                </a:lnTo>
                <a:cubicBezTo>
                  <a:pt x="1918373" y="27658"/>
                  <a:pt x="1917991" y="31171"/>
                  <a:pt x="1917991" y="35380"/>
                </a:cubicBezTo>
                <a:cubicBezTo>
                  <a:pt x="1917991" y="39417"/>
                  <a:pt x="1918373" y="42931"/>
                  <a:pt x="1919075" y="45909"/>
                </a:cubicBezTo>
                <a:lnTo>
                  <a:pt x="1911169" y="45909"/>
                </a:lnTo>
                <a:cubicBezTo>
                  <a:pt x="1911870" y="42931"/>
                  <a:pt x="1912252" y="39417"/>
                  <a:pt x="1912252" y="35380"/>
                </a:cubicBezTo>
                <a:close/>
                <a:moveTo>
                  <a:pt x="1980665" y="119622"/>
                </a:moveTo>
                <a:cubicBezTo>
                  <a:pt x="1980665" y="115413"/>
                  <a:pt x="1980283" y="111899"/>
                  <a:pt x="1979582" y="109094"/>
                </a:cubicBezTo>
                <a:lnTo>
                  <a:pt x="1970400" y="109094"/>
                </a:lnTo>
                <a:cubicBezTo>
                  <a:pt x="1971101" y="106109"/>
                  <a:pt x="1971420" y="102602"/>
                  <a:pt x="1971420" y="98565"/>
                </a:cubicBezTo>
                <a:cubicBezTo>
                  <a:pt x="1971420" y="94350"/>
                  <a:pt x="1971101" y="90842"/>
                  <a:pt x="1970400" y="88030"/>
                </a:cubicBezTo>
                <a:lnTo>
                  <a:pt x="1949360" y="88030"/>
                </a:lnTo>
                <a:cubicBezTo>
                  <a:pt x="1948659" y="90842"/>
                  <a:pt x="1948276" y="94350"/>
                  <a:pt x="1948276" y="98565"/>
                </a:cubicBezTo>
                <a:cubicBezTo>
                  <a:pt x="1948276" y="102602"/>
                  <a:pt x="1948659" y="106109"/>
                  <a:pt x="1949360" y="109094"/>
                </a:cubicBezTo>
                <a:lnTo>
                  <a:pt x="1940115" y="109094"/>
                </a:lnTo>
                <a:cubicBezTo>
                  <a:pt x="1939413" y="111899"/>
                  <a:pt x="1939095" y="115413"/>
                  <a:pt x="1939095" y="119622"/>
                </a:cubicBezTo>
                <a:cubicBezTo>
                  <a:pt x="1939095" y="123659"/>
                  <a:pt x="1939413" y="127166"/>
                  <a:pt x="1940115" y="130151"/>
                </a:cubicBezTo>
                <a:lnTo>
                  <a:pt x="1949360" y="130151"/>
                </a:lnTo>
                <a:cubicBezTo>
                  <a:pt x="1948659" y="132963"/>
                  <a:pt x="1948276" y="136470"/>
                  <a:pt x="1948276" y="140679"/>
                </a:cubicBezTo>
                <a:cubicBezTo>
                  <a:pt x="1948276" y="144716"/>
                  <a:pt x="1948659" y="148230"/>
                  <a:pt x="1949360" y="151214"/>
                </a:cubicBezTo>
                <a:lnTo>
                  <a:pt x="1970400" y="151214"/>
                </a:lnTo>
                <a:cubicBezTo>
                  <a:pt x="1971101" y="148230"/>
                  <a:pt x="1971420" y="144716"/>
                  <a:pt x="1971420" y="140679"/>
                </a:cubicBezTo>
                <a:cubicBezTo>
                  <a:pt x="1971420" y="136470"/>
                  <a:pt x="1971101" y="132963"/>
                  <a:pt x="1970400" y="130151"/>
                </a:cubicBezTo>
                <a:lnTo>
                  <a:pt x="1979582" y="130151"/>
                </a:lnTo>
                <a:cubicBezTo>
                  <a:pt x="1980283" y="127166"/>
                  <a:pt x="1980665" y="123659"/>
                  <a:pt x="1980665" y="119622"/>
                </a:cubicBezTo>
                <a:close/>
                <a:moveTo>
                  <a:pt x="1962749" y="119622"/>
                </a:moveTo>
                <a:cubicBezTo>
                  <a:pt x="1962749" y="123659"/>
                  <a:pt x="1963131" y="127166"/>
                  <a:pt x="1963833" y="130151"/>
                </a:cubicBezTo>
                <a:lnTo>
                  <a:pt x="1955927" y="130151"/>
                </a:lnTo>
                <a:cubicBezTo>
                  <a:pt x="1956629" y="127166"/>
                  <a:pt x="1956947" y="123659"/>
                  <a:pt x="1956947" y="119622"/>
                </a:cubicBezTo>
                <a:cubicBezTo>
                  <a:pt x="1956947" y="115413"/>
                  <a:pt x="1956629" y="111899"/>
                  <a:pt x="1955927" y="109094"/>
                </a:cubicBezTo>
                <a:lnTo>
                  <a:pt x="1963833" y="109094"/>
                </a:lnTo>
                <a:cubicBezTo>
                  <a:pt x="1963131" y="111899"/>
                  <a:pt x="1962749" y="115413"/>
                  <a:pt x="1962749" y="119622"/>
                </a:cubicBezTo>
                <a:close/>
              </a:path>
            </a:pathLst>
          </a:custGeom>
          <a:gradFill>
            <a:gsLst>
              <a:gs pos="0">
                <a:srgbClr val="77BAFD"/>
              </a:gs>
              <a:gs pos="50000">
                <a:srgbClr val="77BAFD">
                  <a:alpha val="56471"/>
                </a:srgbClr>
              </a:gs>
              <a:gs pos="100000">
                <a:srgbClr val="77BAFD">
                  <a:alpha val="12941"/>
                </a:srgbClr>
              </a:gs>
            </a:gsLst>
            <a:lin ang="10800000" scaled="1"/>
          </a:gradFill>
          <a:ln w="6372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79" name="Freeform 78">
            <a:extLst>
              <a:ext uri="{FF2B5EF4-FFF2-40B4-BE49-F238E27FC236}">
                <a16:creationId xmlns:a16="http://schemas.microsoft.com/office/drawing/2014/main" id="{0FB807F2-08C9-EDE3-CC28-0D6F71D8817F}"/>
              </a:ext>
            </a:extLst>
          </p:cNvPr>
          <p:cNvSpPr/>
          <p:nvPr/>
        </p:nvSpPr>
        <p:spPr>
          <a:xfrm>
            <a:off x="1836354" y="5978980"/>
            <a:ext cx="6375" cy="182825"/>
          </a:xfrm>
          <a:custGeom>
            <a:avLst/>
            <a:gdLst>
              <a:gd name="connsiteX0" fmla="*/ 0 w 6375"/>
              <a:gd name="connsiteY0" fmla="*/ 0 h 182825"/>
              <a:gd name="connsiteX1" fmla="*/ 0 w 6375"/>
              <a:gd name="connsiteY1" fmla="*/ 182825 h 182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375" h="182825">
                <a:moveTo>
                  <a:pt x="0" y="0"/>
                </a:moveTo>
                <a:lnTo>
                  <a:pt x="0" y="182825"/>
                </a:lnTo>
              </a:path>
            </a:pathLst>
          </a:custGeom>
          <a:ln w="26305" cap="flat">
            <a:solidFill>
              <a:srgbClr val="77BAFD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80" name="Freeform 79">
            <a:extLst>
              <a:ext uri="{FF2B5EF4-FFF2-40B4-BE49-F238E27FC236}">
                <a16:creationId xmlns:a16="http://schemas.microsoft.com/office/drawing/2014/main" id="{352A5A59-B70A-C47C-6612-8C723ACE4787}"/>
              </a:ext>
            </a:extLst>
          </p:cNvPr>
          <p:cNvSpPr/>
          <p:nvPr/>
        </p:nvSpPr>
        <p:spPr>
          <a:xfrm>
            <a:off x="2015063" y="6082314"/>
            <a:ext cx="6375" cy="79490"/>
          </a:xfrm>
          <a:custGeom>
            <a:avLst/>
            <a:gdLst>
              <a:gd name="connsiteX0" fmla="*/ 0 w 6375"/>
              <a:gd name="connsiteY0" fmla="*/ 0 h 79490"/>
              <a:gd name="connsiteX1" fmla="*/ 0 w 6375"/>
              <a:gd name="connsiteY1" fmla="*/ 79491 h 79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375" h="79490">
                <a:moveTo>
                  <a:pt x="0" y="0"/>
                </a:moveTo>
                <a:lnTo>
                  <a:pt x="0" y="79491"/>
                </a:lnTo>
              </a:path>
            </a:pathLst>
          </a:custGeom>
          <a:ln w="26305" cap="flat">
            <a:solidFill>
              <a:srgbClr val="77BAFD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81" name="Freeform 80">
            <a:extLst>
              <a:ext uri="{FF2B5EF4-FFF2-40B4-BE49-F238E27FC236}">
                <a16:creationId xmlns:a16="http://schemas.microsoft.com/office/drawing/2014/main" id="{6D499C44-4E46-4BF2-6AE7-49D398CD0916}"/>
              </a:ext>
            </a:extLst>
          </p:cNvPr>
          <p:cNvSpPr/>
          <p:nvPr/>
        </p:nvSpPr>
        <p:spPr>
          <a:xfrm>
            <a:off x="1776778" y="5827944"/>
            <a:ext cx="6375" cy="333860"/>
          </a:xfrm>
          <a:custGeom>
            <a:avLst/>
            <a:gdLst>
              <a:gd name="connsiteX0" fmla="*/ 0 w 6375"/>
              <a:gd name="connsiteY0" fmla="*/ 0 h 333860"/>
              <a:gd name="connsiteX1" fmla="*/ 0 w 6375"/>
              <a:gd name="connsiteY1" fmla="*/ 333861 h 333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375" h="333860">
                <a:moveTo>
                  <a:pt x="0" y="0"/>
                </a:moveTo>
                <a:lnTo>
                  <a:pt x="0" y="333861"/>
                </a:lnTo>
              </a:path>
            </a:pathLst>
          </a:custGeom>
          <a:ln w="26305" cap="flat">
            <a:solidFill>
              <a:srgbClr val="77BAFD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82" name="Freeform 81">
            <a:extLst>
              <a:ext uri="{FF2B5EF4-FFF2-40B4-BE49-F238E27FC236}">
                <a16:creationId xmlns:a16="http://schemas.microsoft.com/office/drawing/2014/main" id="{00A25167-A0D4-C5A3-B204-B0F1E8CADF82}"/>
              </a:ext>
            </a:extLst>
          </p:cNvPr>
          <p:cNvSpPr/>
          <p:nvPr/>
        </p:nvSpPr>
        <p:spPr>
          <a:xfrm>
            <a:off x="1955493" y="6018722"/>
            <a:ext cx="6375" cy="143083"/>
          </a:xfrm>
          <a:custGeom>
            <a:avLst/>
            <a:gdLst>
              <a:gd name="connsiteX0" fmla="*/ 0 w 6375"/>
              <a:gd name="connsiteY0" fmla="*/ 0 h 143083"/>
              <a:gd name="connsiteX1" fmla="*/ 0 w 6375"/>
              <a:gd name="connsiteY1" fmla="*/ 143083 h 143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375" h="143083">
                <a:moveTo>
                  <a:pt x="0" y="0"/>
                </a:moveTo>
                <a:lnTo>
                  <a:pt x="0" y="143083"/>
                </a:lnTo>
              </a:path>
            </a:pathLst>
          </a:custGeom>
          <a:ln w="26305" cap="flat">
            <a:solidFill>
              <a:srgbClr val="77BAFD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83" name="Freeform 82">
            <a:extLst>
              <a:ext uri="{FF2B5EF4-FFF2-40B4-BE49-F238E27FC236}">
                <a16:creationId xmlns:a16="http://schemas.microsoft.com/office/drawing/2014/main" id="{60AC3D0F-5394-0BA2-FAD7-1335FC726FAD}"/>
              </a:ext>
            </a:extLst>
          </p:cNvPr>
          <p:cNvSpPr/>
          <p:nvPr/>
        </p:nvSpPr>
        <p:spPr>
          <a:xfrm>
            <a:off x="1717208" y="5883591"/>
            <a:ext cx="6375" cy="278213"/>
          </a:xfrm>
          <a:custGeom>
            <a:avLst/>
            <a:gdLst>
              <a:gd name="connsiteX0" fmla="*/ 0 w 6375"/>
              <a:gd name="connsiteY0" fmla="*/ 0 h 278213"/>
              <a:gd name="connsiteX1" fmla="*/ 0 w 6375"/>
              <a:gd name="connsiteY1" fmla="*/ 278214 h 278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375" h="278213">
                <a:moveTo>
                  <a:pt x="0" y="0"/>
                </a:moveTo>
                <a:lnTo>
                  <a:pt x="0" y="278214"/>
                </a:lnTo>
              </a:path>
            </a:pathLst>
          </a:custGeom>
          <a:ln w="26305" cap="flat">
            <a:solidFill>
              <a:srgbClr val="77BAFD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84" name="Freeform 83">
            <a:extLst>
              <a:ext uri="{FF2B5EF4-FFF2-40B4-BE49-F238E27FC236}">
                <a16:creationId xmlns:a16="http://schemas.microsoft.com/office/drawing/2014/main" id="{54FA6C4E-691A-6B91-19AC-8342712D2395}"/>
              </a:ext>
            </a:extLst>
          </p:cNvPr>
          <p:cNvSpPr/>
          <p:nvPr/>
        </p:nvSpPr>
        <p:spPr>
          <a:xfrm>
            <a:off x="1895917" y="6042572"/>
            <a:ext cx="6375" cy="119232"/>
          </a:xfrm>
          <a:custGeom>
            <a:avLst/>
            <a:gdLst>
              <a:gd name="connsiteX0" fmla="*/ 0 w 6375"/>
              <a:gd name="connsiteY0" fmla="*/ 0 h 119232"/>
              <a:gd name="connsiteX1" fmla="*/ 0 w 6375"/>
              <a:gd name="connsiteY1" fmla="*/ 119233 h 119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375" h="119232">
                <a:moveTo>
                  <a:pt x="0" y="0"/>
                </a:moveTo>
                <a:lnTo>
                  <a:pt x="0" y="119233"/>
                </a:lnTo>
              </a:path>
            </a:pathLst>
          </a:custGeom>
          <a:ln w="26305" cap="flat">
            <a:solidFill>
              <a:srgbClr val="77BAFD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85" name="Freeform 84">
            <a:extLst>
              <a:ext uri="{FF2B5EF4-FFF2-40B4-BE49-F238E27FC236}">
                <a16:creationId xmlns:a16="http://schemas.microsoft.com/office/drawing/2014/main" id="{B6119023-6C41-A44B-1048-B09833A1B4BB}"/>
              </a:ext>
            </a:extLst>
          </p:cNvPr>
          <p:cNvSpPr/>
          <p:nvPr/>
        </p:nvSpPr>
        <p:spPr>
          <a:xfrm>
            <a:off x="1657638" y="5804100"/>
            <a:ext cx="6375" cy="357704"/>
          </a:xfrm>
          <a:custGeom>
            <a:avLst/>
            <a:gdLst>
              <a:gd name="connsiteX0" fmla="*/ 0 w 6375"/>
              <a:gd name="connsiteY0" fmla="*/ 0 h 357704"/>
              <a:gd name="connsiteX1" fmla="*/ 0 w 6375"/>
              <a:gd name="connsiteY1" fmla="*/ 357705 h 357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375" h="357704">
                <a:moveTo>
                  <a:pt x="0" y="0"/>
                </a:moveTo>
                <a:lnTo>
                  <a:pt x="0" y="357705"/>
                </a:lnTo>
              </a:path>
            </a:pathLst>
          </a:custGeom>
          <a:ln w="26305" cap="flat">
            <a:solidFill>
              <a:srgbClr val="77BAFD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86" name="Freeform 85">
            <a:extLst>
              <a:ext uri="{FF2B5EF4-FFF2-40B4-BE49-F238E27FC236}">
                <a16:creationId xmlns:a16="http://schemas.microsoft.com/office/drawing/2014/main" id="{1EC6BB79-442D-CF25-88B1-7F9075DA4F68}"/>
              </a:ext>
            </a:extLst>
          </p:cNvPr>
          <p:cNvSpPr/>
          <p:nvPr/>
        </p:nvSpPr>
        <p:spPr>
          <a:xfrm>
            <a:off x="1598068" y="5661011"/>
            <a:ext cx="6375" cy="500794"/>
          </a:xfrm>
          <a:custGeom>
            <a:avLst/>
            <a:gdLst>
              <a:gd name="connsiteX0" fmla="*/ 0 w 6375"/>
              <a:gd name="connsiteY0" fmla="*/ 0 h 500794"/>
              <a:gd name="connsiteX1" fmla="*/ 0 w 6375"/>
              <a:gd name="connsiteY1" fmla="*/ 500794 h 500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375" h="500794">
                <a:moveTo>
                  <a:pt x="0" y="0"/>
                </a:moveTo>
                <a:lnTo>
                  <a:pt x="0" y="500794"/>
                </a:lnTo>
              </a:path>
            </a:pathLst>
          </a:custGeom>
          <a:ln w="26305" cap="flat">
            <a:solidFill>
              <a:srgbClr val="77BAFD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87" name="Freeform 86">
            <a:extLst>
              <a:ext uri="{FF2B5EF4-FFF2-40B4-BE49-F238E27FC236}">
                <a16:creationId xmlns:a16="http://schemas.microsoft.com/office/drawing/2014/main" id="{09BB731D-9AE8-B61E-842D-E5BF6EED27EE}"/>
              </a:ext>
            </a:extLst>
          </p:cNvPr>
          <p:cNvSpPr/>
          <p:nvPr/>
        </p:nvSpPr>
        <p:spPr>
          <a:xfrm>
            <a:off x="1538498" y="5366899"/>
            <a:ext cx="6375" cy="794906"/>
          </a:xfrm>
          <a:custGeom>
            <a:avLst/>
            <a:gdLst>
              <a:gd name="connsiteX0" fmla="*/ 0 w 6375"/>
              <a:gd name="connsiteY0" fmla="*/ 0 h 794906"/>
              <a:gd name="connsiteX1" fmla="*/ 0 w 6375"/>
              <a:gd name="connsiteY1" fmla="*/ 794906 h 79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375" h="794906">
                <a:moveTo>
                  <a:pt x="0" y="0"/>
                </a:moveTo>
                <a:lnTo>
                  <a:pt x="0" y="794906"/>
                </a:lnTo>
              </a:path>
            </a:pathLst>
          </a:custGeom>
          <a:ln w="26305" cap="flat">
            <a:solidFill>
              <a:srgbClr val="77BAFD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88" name="Freeform 87">
            <a:extLst>
              <a:ext uri="{FF2B5EF4-FFF2-40B4-BE49-F238E27FC236}">
                <a16:creationId xmlns:a16="http://schemas.microsoft.com/office/drawing/2014/main" id="{7CF3D1C6-1F32-0F86-E421-A838982D1504}"/>
              </a:ext>
            </a:extLst>
          </p:cNvPr>
          <p:cNvSpPr/>
          <p:nvPr/>
        </p:nvSpPr>
        <p:spPr>
          <a:xfrm>
            <a:off x="1478922" y="5931285"/>
            <a:ext cx="6375" cy="230519"/>
          </a:xfrm>
          <a:custGeom>
            <a:avLst/>
            <a:gdLst>
              <a:gd name="connsiteX0" fmla="*/ 0 w 6375"/>
              <a:gd name="connsiteY0" fmla="*/ 0 h 230519"/>
              <a:gd name="connsiteX1" fmla="*/ 0 w 6375"/>
              <a:gd name="connsiteY1" fmla="*/ 230520 h 230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375" h="230519">
                <a:moveTo>
                  <a:pt x="0" y="0"/>
                </a:moveTo>
                <a:lnTo>
                  <a:pt x="0" y="230520"/>
                </a:lnTo>
              </a:path>
            </a:pathLst>
          </a:custGeom>
          <a:ln w="26305" cap="flat">
            <a:solidFill>
              <a:srgbClr val="77BAFD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89" name="Freeform 88">
            <a:extLst>
              <a:ext uri="{FF2B5EF4-FFF2-40B4-BE49-F238E27FC236}">
                <a16:creationId xmlns:a16="http://schemas.microsoft.com/office/drawing/2014/main" id="{E13E7F76-BF6B-0367-2D7D-0F8E0DF237BC}"/>
              </a:ext>
            </a:extLst>
          </p:cNvPr>
          <p:cNvSpPr/>
          <p:nvPr/>
        </p:nvSpPr>
        <p:spPr>
          <a:xfrm>
            <a:off x="1419352" y="5804100"/>
            <a:ext cx="6375" cy="357704"/>
          </a:xfrm>
          <a:custGeom>
            <a:avLst/>
            <a:gdLst>
              <a:gd name="connsiteX0" fmla="*/ 0 w 6375"/>
              <a:gd name="connsiteY0" fmla="*/ 0 h 357704"/>
              <a:gd name="connsiteX1" fmla="*/ 0 w 6375"/>
              <a:gd name="connsiteY1" fmla="*/ 357705 h 357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375" h="357704">
                <a:moveTo>
                  <a:pt x="0" y="0"/>
                </a:moveTo>
                <a:lnTo>
                  <a:pt x="0" y="357705"/>
                </a:lnTo>
              </a:path>
            </a:pathLst>
          </a:custGeom>
          <a:ln w="26305" cap="flat">
            <a:solidFill>
              <a:srgbClr val="77BAFD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0" name="Freeform 89">
            <a:extLst>
              <a:ext uri="{FF2B5EF4-FFF2-40B4-BE49-F238E27FC236}">
                <a16:creationId xmlns:a16="http://schemas.microsoft.com/office/drawing/2014/main" id="{3E325897-B1CE-7F32-6F0A-1E7A37BCE745}"/>
              </a:ext>
            </a:extLst>
          </p:cNvPr>
          <p:cNvSpPr/>
          <p:nvPr/>
        </p:nvSpPr>
        <p:spPr>
          <a:xfrm>
            <a:off x="1359783" y="5915387"/>
            <a:ext cx="6375" cy="246417"/>
          </a:xfrm>
          <a:custGeom>
            <a:avLst/>
            <a:gdLst>
              <a:gd name="connsiteX0" fmla="*/ 0 w 6375"/>
              <a:gd name="connsiteY0" fmla="*/ 0 h 246417"/>
              <a:gd name="connsiteX1" fmla="*/ 0 w 6375"/>
              <a:gd name="connsiteY1" fmla="*/ 246418 h 246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375" h="246417">
                <a:moveTo>
                  <a:pt x="0" y="0"/>
                </a:moveTo>
                <a:lnTo>
                  <a:pt x="0" y="246418"/>
                </a:lnTo>
              </a:path>
            </a:pathLst>
          </a:custGeom>
          <a:ln w="26305" cap="flat">
            <a:solidFill>
              <a:srgbClr val="77BAFD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1" name="Freeform 90">
            <a:extLst>
              <a:ext uri="{FF2B5EF4-FFF2-40B4-BE49-F238E27FC236}">
                <a16:creationId xmlns:a16="http://schemas.microsoft.com/office/drawing/2014/main" id="{E1C7F33A-788C-887F-46B2-998D812C1E86}"/>
              </a:ext>
            </a:extLst>
          </p:cNvPr>
          <p:cNvSpPr/>
          <p:nvPr/>
        </p:nvSpPr>
        <p:spPr>
          <a:xfrm>
            <a:off x="1300213" y="5732562"/>
            <a:ext cx="6375" cy="429242"/>
          </a:xfrm>
          <a:custGeom>
            <a:avLst/>
            <a:gdLst>
              <a:gd name="connsiteX0" fmla="*/ 0 w 6375"/>
              <a:gd name="connsiteY0" fmla="*/ 0 h 429242"/>
              <a:gd name="connsiteX1" fmla="*/ 0 w 6375"/>
              <a:gd name="connsiteY1" fmla="*/ 429243 h 429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375" h="429242">
                <a:moveTo>
                  <a:pt x="0" y="0"/>
                </a:moveTo>
                <a:lnTo>
                  <a:pt x="0" y="429243"/>
                </a:lnTo>
              </a:path>
            </a:pathLst>
          </a:custGeom>
          <a:ln w="26305" cap="flat">
            <a:solidFill>
              <a:srgbClr val="77BAFD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2" name="Freeform 91">
            <a:extLst>
              <a:ext uri="{FF2B5EF4-FFF2-40B4-BE49-F238E27FC236}">
                <a16:creationId xmlns:a16="http://schemas.microsoft.com/office/drawing/2014/main" id="{E1CF2DDE-11BC-B1B5-B0E7-0B6AEC0E7427}"/>
              </a:ext>
            </a:extLst>
          </p:cNvPr>
          <p:cNvSpPr/>
          <p:nvPr/>
        </p:nvSpPr>
        <p:spPr>
          <a:xfrm>
            <a:off x="1240637" y="5486138"/>
            <a:ext cx="6375" cy="675667"/>
          </a:xfrm>
          <a:custGeom>
            <a:avLst/>
            <a:gdLst>
              <a:gd name="connsiteX0" fmla="*/ 0 w 6375"/>
              <a:gd name="connsiteY0" fmla="*/ 0 h 675667"/>
              <a:gd name="connsiteX1" fmla="*/ 0 w 6375"/>
              <a:gd name="connsiteY1" fmla="*/ 675667 h 6756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375" h="675667">
                <a:moveTo>
                  <a:pt x="0" y="0"/>
                </a:moveTo>
                <a:lnTo>
                  <a:pt x="0" y="675667"/>
                </a:lnTo>
              </a:path>
            </a:pathLst>
          </a:custGeom>
          <a:ln w="26305" cap="flat">
            <a:solidFill>
              <a:srgbClr val="77BAFD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3" name="Freeform 92">
            <a:extLst>
              <a:ext uri="{FF2B5EF4-FFF2-40B4-BE49-F238E27FC236}">
                <a16:creationId xmlns:a16="http://schemas.microsoft.com/office/drawing/2014/main" id="{6EAFBF6A-9277-D237-CA59-953E6F622115}"/>
              </a:ext>
            </a:extLst>
          </p:cNvPr>
          <p:cNvSpPr/>
          <p:nvPr/>
        </p:nvSpPr>
        <p:spPr>
          <a:xfrm>
            <a:off x="1181067" y="5661011"/>
            <a:ext cx="6375" cy="500794"/>
          </a:xfrm>
          <a:custGeom>
            <a:avLst/>
            <a:gdLst>
              <a:gd name="connsiteX0" fmla="*/ 0 w 6375"/>
              <a:gd name="connsiteY0" fmla="*/ 0 h 500794"/>
              <a:gd name="connsiteX1" fmla="*/ 0 w 6375"/>
              <a:gd name="connsiteY1" fmla="*/ 500794 h 500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375" h="500794">
                <a:moveTo>
                  <a:pt x="0" y="0"/>
                </a:moveTo>
                <a:lnTo>
                  <a:pt x="0" y="500794"/>
                </a:lnTo>
              </a:path>
            </a:pathLst>
          </a:custGeom>
          <a:ln w="26305" cap="flat">
            <a:solidFill>
              <a:srgbClr val="77BAFD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4" name="Freeform 93">
            <a:extLst>
              <a:ext uri="{FF2B5EF4-FFF2-40B4-BE49-F238E27FC236}">
                <a16:creationId xmlns:a16="http://schemas.microsoft.com/office/drawing/2014/main" id="{DBF31286-3642-5430-C81E-8134929B5323}"/>
              </a:ext>
            </a:extLst>
          </p:cNvPr>
          <p:cNvSpPr/>
          <p:nvPr/>
        </p:nvSpPr>
        <p:spPr>
          <a:xfrm>
            <a:off x="1121497" y="5398695"/>
            <a:ext cx="6375" cy="763109"/>
          </a:xfrm>
          <a:custGeom>
            <a:avLst/>
            <a:gdLst>
              <a:gd name="connsiteX0" fmla="*/ 0 w 6375"/>
              <a:gd name="connsiteY0" fmla="*/ 0 h 763109"/>
              <a:gd name="connsiteX1" fmla="*/ 0 w 6375"/>
              <a:gd name="connsiteY1" fmla="*/ 763110 h 763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375" h="763109">
                <a:moveTo>
                  <a:pt x="0" y="0"/>
                </a:moveTo>
                <a:lnTo>
                  <a:pt x="0" y="763110"/>
                </a:lnTo>
              </a:path>
            </a:pathLst>
          </a:custGeom>
          <a:ln w="26305" cap="flat">
            <a:solidFill>
              <a:srgbClr val="77BAFD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5" name="Freeform 94">
            <a:extLst>
              <a:ext uri="{FF2B5EF4-FFF2-40B4-BE49-F238E27FC236}">
                <a16:creationId xmlns:a16="http://schemas.microsoft.com/office/drawing/2014/main" id="{C9ED18B0-8FF7-AB26-7A02-89667CD83C44}"/>
              </a:ext>
            </a:extLst>
          </p:cNvPr>
          <p:cNvSpPr/>
          <p:nvPr/>
        </p:nvSpPr>
        <p:spPr>
          <a:xfrm>
            <a:off x="1061927" y="5517934"/>
            <a:ext cx="6375" cy="643870"/>
          </a:xfrm>
          <a:custGeom>
            <a:avLst/>
            <a:gdLst>
              <a:gd name="connsiteX0" fmla="*/ 0 w 6375"/>
              <a:gd name="connsiteY0" fmla="*/ 0 h 643870"/>
              <a:gd name="connsiteX1" fmla="*/ 0 w 6375"/>
              <a:gd name="connsiteY1" fmla="*/ 643871 h 643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375" h="643870">
                <a:moveTo>
                  <a:pt x="0" y="0"/>
                </a:moveTo>
                <a:lnTo>
                  <a:pt x="0" y="643871"/>
                </a:lnTo>
              </a:path>
            </a:pathLst>
          </a:custGeom>
          <a:ln w="26305" cap="flat">
            <a:solidFill>
              <a:srgbClr val="77BAFD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6" name="Freeform 95">
            <a:extLst>
              <a:ext uri="{FF2B5EF4-FFF2-40B4-BE49-F238E27FC236}">
                <a16:creationId xmlns:a16="http://schemas.microsoft.com/office/drawing/2014/main" id="{902779C6-1A3B-D614-B58A-3AF4DAA2F4B1}"/>
              </a:ext>
            </a:extLst>
          </p:cNvPr>
          <p:cNvSpPr/>
          <p:nvPr/>
        </p:nvSpPr>
        <p:spPr>
          <a:xfrm>
            <a:off x="1002351" y="5351001"/>
            <a:ext cx="6" cy="810804"/>
          </a:xfrm>
          <a:custGeom>
            <a:avLst/>
            <a:gdLst>
              <a:gd name="connsiteX0" fmla="*/ 6 w 6"/>
              <a:gd name="connsiteY0" fmla="*/ 0 h 810804"/>
              <a:gd name="connsiteX1" fmla="*/ 0 w 6"/>
              <a:gd name="connsiteY1" fmla="*/ 810804 h 8108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" h="810804">
                <a:moveTo>
                  <a:pt x="6" y="0"/>
                </a:moveTo>
                <a:lnTo>
                  <a:pt x="0" y="810804"/>
                </a:lnTo>
              </a:path>
            </a:pathLst>
          </a:custGeom>
          <a:ln w="26305" cap="flat">
            <a:solidFill>
              <a:srgbClr val="77BAFD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7" name="Freeform 96">
            <a:extLst>
              <a:ext uri="{FF2B5EF4-FFF2-40B4-BE49-F238E27FC236}">
                <a16:creationId xmlns:a16="http://schemas.microsoft.com/office/drawing/2014/main" id="{2FF59698-5E85-7683-1FF7-CF730B58ECCF}"/>
              </a:ext>
            </a:extLst>
          </p:cNvPr>
          <p:cNvSpPr/>
          <p:nvPr/>
        </p:nvSpPr>
        <p:spPr>
          <a:xfrm>
            <a:off x="942781" y="5804100"/>
            <a:ext cx="6375" cy="357704"/>
          </a:xfrm>
          <a:custGeom>
            <a:avLst/>
            <a:gdLst>
              <a:gd name="connsiteX0" fmla="*/ 0 w 6375"/>
              <a:gd name="connsiteY0" fmla="*/ 0 h 357704"/>
              <a:gd name="connsiteX1" fmla="*/ 0 w 6375"/>
              <a:gd name="connsiteY1" fmla="*/ 357705 h 357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375" h="357704">
                <a:moveTo>
                  <a:pt x="0" y="0"/>
                </a:moveTo>
                <a:lnTo>
                  <a:pt x="0" y="357705"/>
                </a:lnTo>
              </a:path>
            </a:pathLst>
          </a:custGeom>
          <a:ln w="26305" cap="flat">
            <a:solidFill>
              <a:srgbClr val="77BAFD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8" name="Freeform 97">
            <a:extLst>
              <a:ext uri="{FF2B5EF4-FFF2-40B4-BE49-F238E27FC236}">
                <a16:creationId xmlns:a16="http://schemas.microsoft.com/office/drawing/2014/main" id="{D96B75E6-3729-6A46-4121-E812D8EE9DDB}"/>
              </a:ext>
            </a:extLst>
          </p:cNvPr>
          <p:cNvSpPr/>
          <p:nvPr/>
        </p:nvSpPr>
        <p:spPr>
          <a:xfrm>
            <a:off x="883211" y="5827944"/>
            <a:ext cx="6375" cy="333860"/>
          </a:xfrm>
          <a:custGeom>
            <a:avLst/>
            <a:gdLst>
              <a:gd name="connsiteX0" fmla="*/ 0 w 6375"/>
              <a:gd name="connsiteY0" fmla="*/ 0 h 333860"/>
              <a:gd name="connsiteX1" fmla="*/ 0 w 6375"/>
              <a:gd name="connsiteY1" fmla="*/ 333861 h 333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375" h="333860">
                <a:moveTo>
                  <a:pt x="0" y="0"/>
                </a:moveTo>
                <a:lnTo>
                  <a:pt x="0" y="333861"/>
                </a:lnTo>
              </a:path>
            </a:pathLst>
          </a:custGeom>
          <a:ln w="26305" cap="flat">
            <a:solidFill>
              <a:srgbClr val="77BAFD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9" name="Freeform 98">
            <a:extLst>
              <a:ext uri="{FF2B5EF4-FFF2-40B4-BE49-F238E27FC236}">
                <a16:creationId xmlns:a16="http://schemas.microsoft.com/office/drawing/2014/main" id="{4E945FB3-10F6-913F-D02C-386439410491}"/>
              </a:ext>
            </a:extLst>
          </p:cNvPr>
          <p:cNvSpPr/>
          <p:nvPr/>
        </p:nvSpPr>
        <p:spPr>
          <a:xfrm>
            <a:off x="823642" y="6130009"/>
            <a:ext cx="6375" cy="31796"/>
          </a:xfrm>
          <a:custGeom>
            <a:avLst/>
            <a:gdLst>
              <a:gd name="connsiteX0" fmla="*/ 0 w 6375"/>
              <a:gd name="connsiteY0" fmla="*/ 0 h 31796"/>
              <a:gd name="connsiteX1" fmla="*/ 0 w 6375"/>
              <a:gd name="connsiteY1" fmla="*/ 31796 h 317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375" h="31796">
                <a:moveTo>
                  <a:pt x="0" y="0"/>
                </a:moveTo>
                <a:lnTo>
                  <a:pt x="0" y="31796"/>
                </a:lnTo>
              </a:path>
            </a:pathLst>
          </a:custGeom>
          <a:ln w="26305" cap="flat">
            <a:solidFill>
              <a:srgbClr val="77BAFD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0" name="Freeform 99">
            <a:extLst>
              <a:ext uri="{FF2B5EF4-FFF2-40B4-BE49-F238E27FC236}">
                <a16:creationId xmlns:a16="http://schemas.microsoft.com/office/drawing/2014/main" id="{97B703A3-AE57-F50B-CE11-2C21D8498C3C}"/>
              </a:ext>
            </a:extLst>
          </p:cNvPr>
          <p:cNvSpPr/>
          <p:nvPr/>
        </p:nvSpPr>
        <p:spPr>
          <a:xfrm>
            <a:off x="764069" y="6042572"/>
            <a:ext cx="6375" cy="119232"/>
          </a:xfrm>
          <a:custGeom>
            <a:avLst/>
            <a:gdLst>
              <a:gd name="connsiteX0" fmla="*/ 0 w 6375"/>
              <a:gd name="connsiteY0" fmla="*/ 0 h 119232"/>
              <a:gd name="connsiteX1" fmla="*/ 0 w 6375"/>
              <a:gd name="connsiteY1" fmla="*/ 119233 h 119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375" h="119232">
                <a:moveTo>
                  <a:pt x="0" y="0"/>
                </a:moveTo>
                <a:lnTo>
                  <a:pt x="0" y="119233"/>
                </a:lnTo>
              </a:path>
            </a:pathLst>
          </a:custGeom>
          <a:ln w="26305" cap="flat">
            <a:solidFill>
              <a:srgbClr val="77BAFD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1" name="Freeform 100">
            <a:extLst>
              <a:ext uri="{FF2B5EF4-FFF2-40B4-BE49-F238E27FC236}">
                <a16:creationId xmlns:a16="http://schemas.microsoft.com/office/drawing/2014/main" id="{21D5B1C2-9DA2-289C-7583-F781917CC926}"/>
              </a:ext>
            </a:extLst>
          </p:cNvPr>
          <p:cNvSpPr/>
          <p:nvPr/>
        </p:nvSpPr>
        <p:spPr>
          <a:xfrm>
            <a:off x="704497" y="6090267"/>
            <a:ext cx="6375" cy="71538"/>
          </a:xfrm>
          <a:custGeom>
            <a:avLst/>
            <a:gdLst>
              <a:gd name="connsiteX0" fmla="*/ 0 w 6375"/>
              <a:gd name="connsiteY0" fmla="*/ 0 h 71538"/>
              <a:gd name="connsiteX1" fmla="*/ 0 w 6375"/>
              <a:gd name="connsiteY1" fmla="*/ 71538 h 71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375" h="71538">
                <a:moveTo>
                  <a:pt x="0" y="0"/>
                </a:moveTo>
                <a:lnTo>
                  <a:pt x="0" y="71538"/>
                </a:lnTo>
              </a:path>
            </a:pathLst>
          </a:custGeom>
          <a:ln w="26305" cap="flat">
            <a:solidFill>
              <a:srgbClr val="77BAFD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2" name="Freeform 101">
            <a:extLst>
              <a:ext uri="{FF2B5EF4-FFF2-40B4-BE49-F238E27FC236}">
                <a16:creationId xmlns:a16="http://schemas.microsoft.com/office/drawing/2014/main" id="{6E9680E4-7644-5025-3CC3-862DD145026F}"/>
              </a:ext>
            </a:extLst>
          </p:cNvPr>
          <p:cNvSpPr/>
          <p:nvPr/>
        </p:nvSpPr>
        <p:spPr>
          <a:xfrm>
            <a:off x="644928" y="6042572"/>
            <a:ext cx="6375" cy="119232"/>
          </a:xfrm>
          <a:custGeom>
            <a:avLst/>
            <a:gdLst>
              <a:gd name="connsiteX0" fmla="*/ 0 w 6375"/>
              <a:gd name="connsiteY0" fmla="*/ 0 h 119232"/>
              <a:gd name="connsiteX1" fmla="*/ 0 w 6375"/>
              <a:gd name="connsiteY1" fmla="*/ 119233 h 119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375" h="119232">
                <a:moveTo>
                  <a:pt x="0" y="0"/>
                </a:moveTo>
                <a:lnTo>
                  <a:pt x="0" y="119233"/>
                </a:lnTo>
              </a:path>
            </a:pathLst>
          </a:custGeom>
          <a:ln w="26305" cap="flat">
            <a:solidFill>
              <a:srgbClr val="77BAFD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3" name="Freeform 102">
            <a:extLst>
              <a:ext uri="{FF2B5EF4-FFF2-40B4-BE49-F238E27FC236}">
                <a16:creationId xmlns:a16="http://schemas.microsoft.com/office/drawing/2014/main" id="{297FDC10-9501-4051-B9F0-BE77162E663B}"/>
              </a:ext>
            </a:extLst>
          </p:cNvPr>
          <p:cNvSpPr/>
          <p:nvPr/>
        </p:nvSpPr>
        <p:spPr>
          <a:xfrm>
            <a:off x="585357" y="5827944"/>
            <a:ext cx="6375" cy="333860"/>
          </a:xfrm>
          <a:custGeom>
            <a:avLst/>
            <a:gdLst>
              <a:gd name="connsiteX0" fmla="*/ 0 w 6375"/>
              <a:gd name="connsiteY0" fmla="*/ 0 h 333860"/>
              <a:gd name="connsiteX1" fmla="*/ 0 w 6375"/>
              <a:gd name="connsiteY1" fmla="*/ 333861 h 333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375" h="333860">
                <a:moveTo>
                  <a:pt x="0" y="0"/>
                </a:moveTo>
                <a:lnTo>
                  <a:pt x="0" y="333861"/>
                </a:lnTo>
              </a:path>
            </a:pathLst>
          </a:custGeom>
          <a:ln w="26305" cap="flat">
            <a:solidFill>
              <a:srgbClr val="77BAFD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4" name="Freeform 103">
            <a:extLst>
              <a:ext uri="{FF2B5EF4-FFF2-40B4-BE49-F238E27FC236}">
                <a16:creationId xmlns:a16="http://schemas.microsoft.com/office/drawing/2014/main" id="{C07B5B82-AF4A-BB65-22F9-CC5BF8BCBBD3}"/>
              </a:ext>
            </a:extLst>
          </p:cNvPr>
          <p:cNvSpPr/>
          <p:nvPr/>
        </p:nvSpPr>
        <p:spPr>
          <a:xfrm>
            <a:off x="525786" y="5978980"/>
            <a:ext cx="6375" cy="182825"/>
          </a:xfrm>
          <a:custGeom>
            <a:avLst/>
            <a:gdLst>
              <a:gd name="connsiteX0" fmla="*/ 0 w 6375"/>
              <a:gd name="connsiteY0" fmla="*/ 0 h 182825"/>
              <a:gd name="connsiteX1" fmla="*/ 0 w 6375"/>
              <a:gd name="connsiteY1" fmla="*/ 182825 h 182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375" h="182825">
                <a:moveTo>
                  <a:pt x="0" y="0"/>
                </a:moveTo>
                <a:lnTo>
                  <a:pt x="0" y="182825"/>
                </a:lnTo>
              </a:path>
            </a:pathLst>
          </a:custGeom>
          <a:ln w="26305" cap="flat">
            <a:solidFill>
              <a:srgbClr val="77BAFD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5" name="Freeform 104">
            <a:extLst>
              <a:ext uri="{FF2B5EF4-FFF2-40B4-BE49-F238E27FC236}">
                <a16:creationId xmlns:a16="http://schemas.microsoft.com/office/drawing/2014/main" id="{E360527A-0FCD-5D55-FA97-6FCA92FC6270}"/>
              </a:ext>
            </a:extLst>
          </p:cNvPr>
          <p:cNvSpPr/>
          <p:nvPr/>
        </p:nvSpPr>
        <p:spPr>
          <a:xfrm>
            <a:off x="466214" y="5915387"/>
            <a:ext cx="6375" cy="246417"/>
          </a:xfrm>
          <a:custGeom>
            <a:avLst/>
            <a:gdLst>
              <a:gd name="connsiteX0" fmla="*/ 0 w 6375"/>
              <a:gd name="connsiteY0" fmla="*/ 0 h 246417"/>
              <a:gd name="connsiteX1" fmla="*/ 0 w 6375"/>
              <a:gd name="connsiteY1" fmla="*/ 246418 h 246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375" h="246417">
                <a:moveTo>
                  <a:pt x="0" y="0"/>
                </a:moveTo>
                <a:lnTo>
                  <a:pt x="0" y="246418"/>
                </a:lnTo>
              </a:path>
            </a:pathLst>
          </a:custGeom>
          <a:ln w="26305" cap="flat">
            <a:solidFill>
              <a:srgbClr val="77BAFD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6" name="Freeform 105">
            <a:extLst>
              <a:ext uri="{FF2B5EF4-FFF2-40B4-BE49-F238E27FC236}">
                <a16:creationId xmlns:a16="http://schemas.microsoft.com/office/drawing/2014/main" id="{0DAC7596-68D1-9835-84D1-AC8A1C04F79D}"/>
              </a:ext>
            </a:extLst>
          </p:cNvPr>
          <p:cNvSpPr/>
          <p:nvPr/>
        </p:nvSpPr>
        <p:spPr>
          <a:xfrm>
            <a:off x="406643" y="5843843"/>
            <a:ext cx="6375" cy="317962"/>
          </a:xfrm>
          <a:custGeom>
            <a:avLst/>
            <a:gdLst>
              <a:gd name="connsiteX0" fmla="*/ 0 w 6375"/>
              <a:gd name="connsiteY0" fmla="*/ 0 h 317962"/>
              <a:gd name="connsiteX1" fmla="*/ 0 w 6375"/>
              <a:gd name="connsiteY1" fmla="*/ 317963 h 317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375" h="317962">
                <a:moveTo>
                  <a:pt x="0" y="0"/>
                </a:moveTo>
                <a:lnTo>
                  <a:pt x="0" y="317963"/>
                </a:lnTo>
              </a:path>
            </a:pathLst>
          </a:custGeom>
          <a:ln w="26305" cap="flat">
            <a:solidFill>
              <a:srgbClr val="77BAFD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7" name="Freeform 106">
            <a:extLst>
              <a:ext uri="{FF2B5EF4-FFF2-40B4-BE49-F238E27FC236}">
                <a16:creationId xmlns:a16="http://schemas.microsoft.com/office/drawing/2014/main" id="{D437C0E5-4C9E-7B62-057D-7D73BDEAC7CA}"/>
              </a:ext>
            </a:extLst>
          </p:cNvPr>
          <p:cNvSpPr/>
          <p:nvPr/>
        </p:nvSpPr>
        <p:spPr>
          <a:xfrm>
            <a:off x="347071" y="5978980"/>
            <a:ext cx="6375" cy="182825"/>
          </a:xfrm>
          <a:custGeom>
            <a:avLst/>
            <a:gdLst>
              <a:gd name="connsiteX0" fmla="*/ 0 w 6375"/>
              <a:gd name="connsiteY0" fmla="*/ 0 h 182825"/>
              <a:gd name="connsiteX1" fmla="*/ 0 w 6375"/>
              <a:gd name="connsiteY1" fmla="*/ 182825 h 182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375" h="182825">
                <a:moveTo>
                  <a:pt x="0" y="0"/>
                </a:moveTo>
                <a:lnTo>
                  <a:pt x="0" y="182825"/>
                </a:lnTo>
              </a:path>
            </a:pathLst>
          </a:custGeom>
          <a:ln w="26305" cap="flat">
            <a:solidFill>
              <a:srgbClr val="77BAFD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2C5E1E-C333-300A-8D43-F3DE43D05C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37538" y="1025906"/>
            <a:ext cx="6158718" cy="923330"/>
          </a:xfrm>
        </p:spPr>
        <p:txBody>
          <a:bodyPr vert="horz" wrap="square" lIns="91440" tIns="45720" rIns="91440" bIns="45720" rtlCol="0" anchor="t">
            <a:normAutofit/>
          </a:bodyPr>
          <a:lstStyle>
            <a:lvl1pPr>
              <a:defRPr lang="en-GB" sz="6000" b="1" i="1" spc="-150" dirty="0">
                <a:solidFill>
                  <a:srgbClr val="77BAFD"/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pPr marL="0" lvl="0"/>
            <a:r>
              <a:rPr lang="en-GB" dirty="0"/>
              <a:t>TITLE</a:t>
            </a:r>
          </a:p>
        </p:txBody>
      </p:sp>
      <p:sp>
        <p:nvSpPr>
          <p:cNvPr id="110" name="Text Placeholder 109">
            <a:extLst>
              <a:ext uri="{FF2B5EF4-FFF2-40B4-BE49-F238E27FC236}">
                <a16:creationId xmlns:a16="http://schemas.microsoft.com/office/drawing/2014/main" id="{37FB89CE-D321-F1D2-087E-F2DCCCDF10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499820" y="2177039"/>
            <a:ext cx="8995510" cy="3215624"/>
          </a:xfrm>
        </p:spPr>
        <p:txBody>
          <a:bodyPr/>
          <a:lstStyle>
            <a:lvl1pPr>
              <a:defRPr b="0" i="0">
                <a:solidFill>
                  <a:srgbClr val="77BAFD"/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  <a:lvl2pPr>
              <a:defRPr b="0" i="0">
                <a:solidFill>
                  <a:srgbClr val="77BAFD"/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2pPr>
            <a:lvl3pPr>
              <a:defRPr b="0" i="0">
                <a:solidFill>
                  <a:srgbClr val="77BAFD"/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3pPr>
            <a:lvl4pPr>
              <a:defRPr b="0" i="0">
                <a:solidFill>
                  <a:srgbClr val="77BAFD"/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4pPr>
            <a:lvl5pPr>
              <a:defRPr b="0" i="0">
                <a:solidFill>
                  <a:srgbClr val="77BAFD"/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737895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">
    <p:bg>
      <p:bgPr>
        <a:solidFill>
          <a:srgbClr val="F2E6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Rectangle 507">
            <a:extLst>
              <a:ext uri="{FF2B5EF4-FFF2-40B4-BE49-F238E27FC236}">
                <a16:creationId xmlns:a16="http://schemas.microsoft.com/office/drawing/2014/main" id="{1810A4C0-D9C8-0432-ECB3-2EC9F7F99F00}"/>
              </a:ext>
            </a:extLst>
          </p:cNvPr>
          <p:cNvSpPr/>
          <p:nvPr userDrawn="1"/>
        </p:nvSpPr>
        <p:spPr>
          <a:xfrm>
            <a:off x="12934" y="5739712"/>
            <a:ext cx="12185663" cy="1118288"/>
          </a:xfrm>
          <a:prstGeom prst="rect">
            <a:avLst/>
          </a:prstGeom>
          <a:gradFill>
            <a:gsLst>
              <a:gs pos="100000">
                <a:srgbClr val="CFB2EC">
                  <a:alpha val="51755"/>
                </a:srgbClr>
              </a:gs>
              <a:gs pos="0">
                <a:srgbClr val="CFB2EC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9" name="Freeform 418">
            <a:extLst>
              <a:ext uri="{FF2B5EF4-FFF2-40B4-BE49-F238E27FC236}">
                <a16:creationId xmlns:a16="http://schemas.microsoft.com/office/drawing/2014/main" id="{875B2D14-7D9A-7B52-76B4-95D96060E347}"/>
              </a:ext>
            </a:extLst>
          </p:cNvPr>
          <p:cNvSpPr/>
          <p:nvPr/>
        </p:nvSpPr>
        <p:spPr>
          <a:xfrm>
            <a:off x="11207791" y="1223602"/>
            <a:ext cx="567835" cy="4636641"/>
          </a:xfrm>
          <a:custGeom>
            <a:avLst/>
            <a:gdLst>
              <a:gd name="connsiteX0" fmla="*/ 323580 w 567835"/>
              <a:gd name="connsiteY0" fmla="*/ 237184 h 4636641"/>
              <a:gd name="connsiteX1" fmla="*/ 567836 w 567835"/>
              <a:gd name="connsiteY1" fmla="*/ 0 h 4636641"/>
              <a:gd name="connsiteX2" fmla="*/ 567836 w 567835"/>
              <a:gd name="connsiteY2" fmla="*/ 3632950 h 4636641"/>
              <a:gd name="connsiteX3" fmla="*/ 463127 w 567835"/>
              <a:gd name="connsiteY3" fmla="*/ 3737079 h 4636641"/>
              <a:gd name="connsiteX4" fmla="*/ 463127 w 567835"/>
              <a:gd name="connsiteY4" fmla="*/ 1778874 h 4636641"/>
              <a:gd name="connsiteX5" fmla="*/ 323580 w 567835"/>
              <a:gd name="connsiteY5" fmla="*/ 1703672 h 4636641"/>
              <a:gd name="connsiteX6" fmla="*/ 323580 w 567835"/>
              <a:gd name="connsiteY6" fmla="*/ 4636642 h 4636641"/>
              <a:gd name="connsiteX7" fmla="*/ 0 w 567835"/>
              <a:gd name="connsiteY7" fmla="*/ 4477558 h 4636641"/>
              <a:gd name="connsiteX8" fmla="*/ 0 w 567835"/>
              <a:gd name="connsiteY8" fmla="*/ 633453 h 4636641"/>
              <a:gd name="connsiteX9" fmla="*/ 107881 w 567835"/>
              <a:gd name="connsiteY9" fmla="*/ 538004 h 4636641"/>
              <a:gd name="connsiteX10" fmla="*/ 107881 w 567835"/>
              <a:gd name="connsiteY10" fmla="*/ 1391286 h 4636641"/>
              <a:gd name="connsiteX11" fmla="*/ 168168 w 567835"/>
              <a:gd name="connsiteY11" fmla="*/ 1353679 h 4636641"/>
              <a:gd name="connsiteX12" fmla="*/ 168168 w 567835"/>
              <a:gd name="connsiteY12" fmla="*/ 633453 h 4636641"/>
              <a:gd name="connsiteX13" fmla="*/ 323580 w 567835"/>
              <a:gd name="connsiteY13" fmla="*/ 708661 h 4636641"/>
              <a:gd name="connsiteX14" fmla="*/ 323580 w 567835"/>
              <a:gd name="connsiteY14" fmla="*/ 237184 h 4636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67835" h="4636641">
                <a:moveTo>
                  <a:pt x="323580" y="237184"/>
                </a:moveTo>
                <a:cubicBezTo>
                  <a:pt x="341349" y="225618"/>
                  <a:pt x="493842" y="74244"/>
                  <a:pt x="567836" y="0"/>
                </a:cubicBezTo>
                <a:lnTo>
                  <a:pt x="567836" y="3632950"/>
                </a:lnTo>
                <a:lnTo>
                  <a:pt x="463127" y="3737079"/>
                </a:lnTo>
                <a:lnTo>
                  <a:pt x="463127" y="1778874"/>
                </a:lnTo>
                <a:lnTo>
                  <a:pt x="323580" y="1703672"/>
                </a:lnTo>
                <a:lnTo>
                  <a:pt x="323580" y="4636642"/>
                </a:lnTo>
                <a:lnTo>
                  <a:pt x="0" y="4477558"/>
                </a:lnTo>
                <a:lnTo>
                  <a:pt x="0" y="633453"/>
                </a:lnTo>
                <a:lnTo>
                  <a:pt x="107881" y="538004"/>
                </a:lnTo>
                <a:lnTo>
                  <a:pt x="107881" y="1391286"/>
                </a:lnTo>
                <a:lnTo>
                  <a:pt x="168168" y="1353679"/>
                </a:lnTo>
                <a:lnTo>
                  <a:pt x="168168" y="633453"/>
                </a:lnTo>
                <a:lnTo>
                  <a:pt x="323580" y="708661"/>
                </a:lnTo>
                <a:lnTo>
                  <a:pt x="323580" y="237184"/>
                </a:lnTo>
                <a:close/>
              </a:path>
            </a:pathLst>
          </a:custGeom>
          <a:solidFill>
            <a:srgbClr val="CAAEEB"/>
          </a:solidFill>
          <a:ln w="6343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20" name="Freeform 419">
            <a:extLst>
              <a:ext uri="{FF2B5EF4-FFF2-40B4-BE49-F238E27FC236}">
                <a16:creationId xmlns:a16="http://schemas.microsoft.com/office/drawing/2014/main" id="{FDBF0BF6-77D2-88F2-2004-ABC0081128C6}"/>
              </a:ext>
            </a:extLst>
          </p:cNvPr>
          <p:cNvSpPr/>
          <p:nvPr/>
        </p:nvSpPr>
        <p:spPr>
          <a:xfrm>
            <a:off x="416373" y="514948"/>
            <a:ext cx="520222" cy="3647413"/>
          </a:xfrm>
          <a:custGeom>
            <a:avLst/>
            <a:gdLst>
              <a:gd name="connsiteX0" fmla="*/ 0 w 520222"/>
              <a:gd name="connsiteY0" fmla="*/ 188011 h 3647413"/>
              <a:gd name="connsiteX1" fmla="*/ 0 w 520222"/>
              <a:gd name="connsiteY1" fmla="*/ 3589567 h 3647413"/>
              <a:gd name="connsiteX2" fmla="*/ 101507 w 520222"/>
              <a:gd name="connsiteY2" fmla="*/ 3647414 h 3647413"/>
              <a:gd name="connsiteX3" fmla="*/ 101507 w 520222"/>
              <a:gd name="connsiteY3" fmla="*/ 2548274 h 3647413"/>
              <a:gd name="connsiteX4" fmla="*/ 241079 w 520222"/>
              <a:gd name="connsiteY4" fmla="*/ 2478854 h 3647413"/>
              <a:gd name="connsiteX5" fmla="*/ 241079 w 520222"/>
              <a:gd name="connsiteY5" fmla="*/ 3164371 h 3647413"/>
              <a:gd name="connsiteX6" fmla="*/ 520223 w 520222"/>
              <a:gd name="connsiteY6" fmla="*/ 3016852 h 3647413"/>
              <a:gd name="connsiteX7" fmla="*/ 520223 w 520222"/>
              <a:gd name="connsiteY7" fmla="*/ 0 h 3647413"/>
              <a:gd name="connsiteX8" fmla="*/ 437748 w 520222"/>
              <a:gd name="connsiteY8" fmla="*/ 60742 h 3647413"/>
              <a:gd name="connsiteX9" fmla="*/ 437748 w 520222"/>
              <a:gd name="connsiteY9" fmla="*/ 786754 h 3647413"/>
              <a:gd name="connsiteX10" fmla="*/ 161777 w 520222"/>
              <a:gd name="connsiteY10" fmla="*/ 914020 h 3647413"/>
              <a:gd name="connsiteX11" fmla="*/ 161777 w 520222"/>
              <a:gd name="connsiteY11" fmla="*/ 564033 h 3647413"/>
              <a:gd name="connsiteX12" fmla="*/ 269627 w 520222"/>
              <a:gd name="connsiteY12" fmla="*/ 503291 h 3647413"/>
              <a:gd name="connsiteX13" fmla="*/ 269627 w 520222"/>
              <a:gd name="connsiteY13" fmla="*/ 0 h 3647413"/>
              <a:gd name="connsiteX14" fmla="*/ 0 w 520222"/>
              <a:gd name="connsiteY14" fmla="*/ 188011 h 3647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20222" h="3647413">
                <a:moveTo>
                  <a:pt x="0" y="188011"/>
                </a:moveTo>
                <a:lnTo>
                  <a:pt x="0" y="3589567"/>
                </a:lnTo>
                <a:lnTo>
                  <a:pt x="101507" y="3647414"/>
                </a:lnTo>
                <a:lnTo>
                  <a:pt x="101507" y="2548274"/>
                </a:lnTo>
                <a:lnTo>
                  <a:pt x="241079" y="2478854"/>
                </a:lnTo>
                <a:lnTo>
                  <a:pt x="241079" y="3164371"/>
                </a:lnTo>
                <a:lnTo>
                  <a:pt x="520223" y="3016852"/>
                </a:lnTo>
                <a:lnTo>
                  <a:pt x="520223" y="0"/>
                </a:lnTo>
                <a:lnTo>
                  <a:pt x="437748" y="60742"/>
                </a:lnTo>
                <a:lnTo>
                  <a:pt x="437748" y="786754"/>
                </a:lnTo>
                <a:lnTo>
                  <a:pt x="161777" y="914020"/>
                </a:lnTo>
                <a:lnTo>
                  <a:pt x="161777" y="564033"/>
                </a:lnTo>
                <a:lnTo>
                  <a:pt x="269627" y="503291"/>
                </a:lnTo>
                <a:lnTo>
                  <a:pt x="269627" y="0"/>
                </a:lnTo>
                <a:lnTo>
                  <a:pt x="0" y="188011"/>
                </a:lnTo>
                <a:close/>
              </a:path>
            </a:pathLst>
          </a:custGeom>
          <a:solidFill>
            <a:srgbClr val="CAAEEB"/>
          </a:solidFill>
          <a:ln w="6343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21" name="Freeform 420">
            <a:extLst>
              <a:ext uri="{FF2B5EF4-FFF2-40B4-BE49-F238E27FC236}">
                <a16:creationId xmlns:a16="http://schemas.microsoft.com/office/drawing/2014/main" id="{EFFFE0E2-7AA9-4FE6-E420-4F330F614005}"/>
              </a:ext>
            </a:extLst>
          </p:cNvPr>
          <p:cNvSpPr/>
          <p:nvPr/>
        </p:nvSpPr>
        <p:spPr>
          <a:xfrm>
            <a:off x="11674091" y="4966191"/>
            <a:ext cx="101535" cy="174372"/>
          </a:xfrm>
          <a:custGeom>
            <a:avLst/>
            <a:gdLst>
              <a:gd name="connsiteX0" fmla="*/ 101535 w 101535"/>
              <a:gd name="connsiteY0" fmla="*/ 0 h 174372"/>
              <a:gd name="connsiteX1" fmla="*/ 0 w 101535"/>
              <a:gd name="connsiteY1" fmla="*/ 98282 h 174372"/>
              <a:gd name="connsiteX2" fmla="*/ 0 w 101535"/>
              <a:gd name="connsiteY2" fmla="*/ 174372 h 174372"/>
              <a:gd name="connsiteX3" fmla="*/ 101535 w 101535"/>
              <a:gd name="connsiteY3" fmla="*/ 72919 h 174372"/>
              <a:gd name="connsiteX4" fmla="*/ 101535 w 101535"/>
              <a:gd name="connsiteY4" fmla="*/ 0 h 174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535" h="174372">
                <a:moveTo>
                  <a:pt x="101535" y="0"/>
                </a:moveTo>
                <a:lnTo>
                  <a:pt x="0" y="98282"/>
                </a:lnTo>
                <a:lnTo>
                  <a:pt x="0" y="174372"/>
                </a:lnTo>
                <a:lnTo>
                  <a:pt x="101535" y="72919"/>
                </a:lnTo>
                <a:lnTo>
                  <a:pt x="101535" y="0"/>
                </a:lnTo>
                <a:close/>
              </a:path>
            </a:pathLst>
          </a:custGeom>
          <a:solidFill>
            <a:srgbClr val="CAAEEB"/>
          </a:solidFill>
          <a:ln w="6343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22" name="Freeform 421">
            <a:extLst>
              <a:ext uri="{FF2B5EF4-FFF2-40B4-BE49-F238E27FC236}">
                <a16:creationId xmlns:a16="http://schemas.microsoft.com/office/drawing/2014/main" id="{98066DBD-6E4C-3E38-BB3E-7A8CD3C1E36C}"/>
              </a:ext>
            </a:extLst>
          </p:cNvPr>
          <p:cNvSpPr/>
          <p:nvPr/>
        </p:nvSpPr>
        <p:spPr>
          <a:xfrm>
            <a:off x="11674091" y="5112029"/>
            <a:ext cx="101535" cy="174372"/>
          </a:xfrm>
          <a:custGeom>
            <a:avLst/>
            <a:gdLst>
              <a:gd name="connsiteX0" fmla="*/ 101535 w 101535"/>
              <a:gd name="connsiteY0" fmla="*/ 0 h 174372"/>
              <a:gd name="connsiteX1" fmla="*/ 0 w 101535"/>
              <a:gd name="connsiteY1" fmla="*/ 98282 h 174372"/>
              <a:gd name="connsiteX2" fmla="*/ 0 w 101535"/>
              <a:gd name="connsiteY2" fmla="*/ 174372 h 174372"/>
              <a:gd name="connsiteX3" fmla="*/ 101535 w 101535"/>
              <a:gd name="connsiteY3" fmla="*/ 72919 h 174372"/>
              <a:gd name="connsiteX4" fmla="*/ 101535 w 101535"/>
              <a:gd name="connsiteY4" fmla="*/ 0 h 174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535" h="174372">
                <a:moveTo>
                  <a:pt x="101535" y="0"/>
                </a:moveTo>
                <a:lnTo>
                  <a:pt x="0" y="98282"/>
                </a:lnTo>
                <a:lnTo>
                  <a:pt x="0" y="174372"/>
                </a:lnTo>
                <a:lnTo>
                  <a:pt x="101535" y="72919"/>
                </a:lnTo>
                <a:lnTo>
                  <a:pt x="101535" y="0"/>
                </a:lnTo>
                <a:close/>
              </a:path>
            </a:pathLst>
          </a:custGeom>
          <a:solidFill>
            <a:srgbClr val="CAAEEB"/>
          </a:solidFill>
          <a:ln w="6343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23" name="Freeform 422">
            <a:extLst>
              <a:ext uri="{FF2B5EF4-FFF2-40B4-BE49-F238E27FC236}">
                <a16:creationId xmlns:a16="http://schemas.microsoft.com/office/drawing/2014/main" id="{417A8362-3A96-8AA2-AC9B-B5A9F0DF4566}"/>
              </a:ext>
            </a:extLst>
          </p:cNvPr>
          <p:cNvSpPr/>
          <p:nvPr/>
        </p:nvSpPr>
        <p:spPr>
          <a:xfrm>
            <a:off x="11674091" y="5257868"/>
            <a:ext cx="101535" cy="174372"/>
          </a:xfrm>
          <a:custGeom>
            <a:avLst/>
            <a:gdLst>
              <a:gd name="connsiteX0" fmla="*/ 101535 w 101535"/>
              <a:gd name="connsiteY0" fmla="*/ 0 h 174372"/>
              <a:gd name="connsiteX1" fmla="*/ 0 w 101535"/>
              <a:gd name="connsiteY1" fmla="*/ 98282 h 174372"/>
              <a:gd name="connsiteX2" fmla="*/ 0 w 101535"/>
              <a:gd name="connsiteY2" fmla="*/ 174372 h 174372"/>
              <a:gd name="connsiteX3" fmla="*/ 101535 w 101535"/>
              <a:gd name="connsiteY3" fmla="*/ 72919 h 174372"/>
              <a:gd name="connsiteX4" fmla="*/ 101535 w 101535"/>
              <a:gd name="connsiteY4" fmla="*/ 0 h 174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535" h="174372">
                <a:moveTo>
                  <a:pt x="101535" y="0"/>
                </a:moveTo>
                <a:lnTo>
                  <a:pt x="0" y="98282"/>
                </a:lnTo>
                <a:lnTo>
                  <a:pt x="0" y="174372"/>
                </a:lnTo>
                <a:lnTo>
                  <a:pt x="101535" y="72919"/>
                </a:lnTo>
                <a:lnTo>
                  <a:pt x="101535" y="0"/>
                </a:lnTo>
                <a:close/>
              </a:path>
            </a:pathLst>
          </a:custGeom>
          <a:solidFill>
            <a:srgbClr val="CAAEEB"/>
          </a:solidFill>
          <a:ln w="6343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24" name="Freeform 423">
            <a:extLst>
              <a:ext uri="{FF2B5EF4-FFF2-40B4-BE49-F238E27FC236}">
                <a16:creationId xmlns:a16="http://schemas.microsoft.com/office/drawing/2014/main" id="{976BAF63-1BF9-3DCB-7FFB-B7666F933003}"/>
              </a:ext>
            </a:extLst>
          </p:cNvPr>
          <p:cNvSpPr/>
          <p:nvPr/>
        </p:nvSpPr>
        <p:spPr>
          <a:xfrm>
            <a:off x="11674091" y="5403706"/>
            <a:ext cx="101535" cy="174372"/>
          </a:xfrm>
          <a:custGeom>
            <a:avLst/>
            <a:gdLst>
              <a:gd name="connsiteX0" fmla="*/ 101535 w 101535"/>
              <a:gd name="connsiteY0" fmla="*/ 0 h 174372"/>
              <a:gd name="connsiteX1" fmla="*/ 0 w 101535"/>
              <a:gd name="connsiteY1" fmla="*/ 98282 h 174372"/>
              <a:gd name="connsiteX2" fmla="*/ 0 w 101535"/>
              <a:gd name="connsiteY2" fmla="*/ 174372 h 174372"/>
              <a:gd name="connsiteX3" fmla="*/ 101535 w 101535"/>
              <a:gd name="connsiteY3" fmla="*/ 72919 h 174372"/>
              <a:gd name="connsiteX4" fmla="*/ 101535 w 101535"/>
              <a:gd name="connsiteY4" fmla="*/ 0 h 174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535" h="174372">
                <a:moveTo>
                  <a:pt x="101535" y="0"/>
                </a:moveTo>
                <a:lnTo>
                  <a:pt x="0" y="98282"/>
                </a:lnTo>
                <a:lnTo>
                  <a:pt x="0" y="174372"/>
                </a:lnTo>
                <a:lnTo>
                  <a:pt x="101535" y="72919"/>
                </a:lnTo>
                <a:lnTo>
                  <a:pt x="101535" y="0"/>
                </a:lnTo>
                <a:close/>
              </a:path>
            </a:pathLst>
          </a:custGeom>
          <a:solidFill>
            <a:srgbClr val="CAAEEB"/>
          </a:solidFill>
          <a:ln w="6343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25" name="Freeform 424">
            <a:extLst>
              <a:ext uri="{FF2B5EF4-FFF2-40B4-BE49-F238E27FC236}">
                <a16:creationId xmlns:a16="http://schemas.microsoft.com/office/drawing/2014/main" id="{1E554440-A056-7560-050F-D037C562F0CF}"/>
              </a:ext>
            </a:extLst>
          </p:cNvPr>
          <p:cNvSpPr/>
          <p:nvPr/>
        </p:nvSpPr>
        <p:spPr>
          <a:xfrm>
            <a:off x="11674091" y="5549545"/>
            <a:ext cx="101535" cy="174372"/>
          </a:xfrm>
          <a:custGeom>
            <a:avLst/>
            <a:gdLst>
              <a:gd name="connsiteX0" fmla="*/ 101535 w 101535"/>
              <a:gd name="connsiteY0" fmla="*/ 0 h 174372"/>
              <a:gd name="connsiteX1" fmla="*/ 0 w 101535"/>
              <a:gd name="connsiteY1" fmla="*/ 98282 h 174372"/>
              <a:gd name="connsiteX2" fmla="*/ 0 w 101535"/>
              <a:gd name="connsiteY2" fmla="*/ 174372 h 174372"/>
              <a:gd name="connsiteX3" fmla="*/ 101535 w 101535"/>
              <a:gd name="connsiteY3" fmla="*/ 72919 h 174372"/>
              <a:gd name="connsiteX4" fmla="*/ 101535 w 101535"/>
              <a:gd name="connsiteY4" fmla="*/ 0 h 174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535" h="174372">
                <a:moveTo>
                  <a:pt x="101535" y="0"/>
                </a:moveTo>
                <a:lnTo>
                  <a:pt x="0" y="98282"/>
                </a:lnTo>
                <a:lnTo>
                  <a:pt x="0" y="174372"/>
                </a:lnTo>
                <a:lnTo>
                  <a:pt x="101535" y="72919"/>
                </a:lnTo>
                <a:lnTo>
                  <a:pt x="101535" y="0"/>
                </a:lnTo>
                <a:close/>
              </a:path>
            </a:pathLst>
          </a:custGeom>
          <a:solidFill>
            <a:srgbClr val="CAAEEB"/>
          </a:solidFill>
          <a:ln w="6343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26" name="Freeform 425">
            <a:extLst>
              <a:ext uri="{FF2B5EF4-FFF2-40B4-BE49-F238E27FC236}">
                <a16:creationId xmlns:a16="http://schemas.microsoft.com/office/drawing/2014/main" id="{91378696-3599-3DD9-3EDC-10A3F8057E4C}"/>
              </a:ext>
            </a:extLst>
          </p:cNvPr>
          <p:cNvSpPr/>
          <p:nvPr/>
        </p:nvSpPr>
        <p:spPr>
          <a:xfrm>
            <a:off x="11674091" y="5695383"/>
            <a:ext cx="101535" cy="174372"/>
          </a:xfrm>
          <a:custGeom>
            <a:avLst/>
            <a:gdLst>
              <a:gd name="connsiteX0" fmla="*/ 101535 w 101535"/>
              <a:gd name="connsiteY0" fmla="*/ 0 h 174372"/>
              <a:gd name="connsiteX1" fmla="*/ 0 w 101535"/>
              <a:gd name="connsiteY1" fmla="*/ 98282 h 174372"/>
              <a:gd name="connsiteX2" fmla="*/ 0 w 101535"/>
              <a:gd name="connsiteY2" fmla="*/ 174372 h 174372"/>
              <a:gd name="connsiteX3" fmla="*/ 101535 w 101535"/>
              <a:gd name="connsiteY3" fmla="*/ 72919 h 174372"/>
              <a:gd name="connsiteX4" fmla="*/ 101535 w 101535"/>
              <a:gd name="connsiteY4" fmla="*/ 0 h 174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535" h="174372">
                <a:moveTo>
                  <a:pt x="101535" y="0"/>
                </a:moveTo>
                <a:lnTo>
                  <a:pt x="0" y="98282"/>
                </a:lnTo>
                <a:lnTo>
                  <a:pt x="0" y="174372"/>
                </a:lnTo>
                <a:lnTo>
                  <a:pt x="101535" y="72919"/>
                </a:lnTo>
                <a:lnTo>
                  <a:pt x="101535" y="0"/>
                </a:lnTo>
                <a:close/>
              </a:path>
            </a:pathLst>
          </a:custGeom>
          <a:solidFill>
            <a:srgbClr val="CAAEEB"/>
          </a:solidFill>
          <a:ln w="6343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27" name="Freeform 426">
            <a:extLst>
              <a:ext uri="{FF2B5EF4-FFF2-40B4-BE49-F238E27FC236}">
                <a16:creationId xmlns:a16="http://schemas.microsoft.com/office/drawing/2014/main" id="{18019A2C-F7B9-39B2-D667-8D4BF92631D5}"/>
              </a:ext>
            </a:extLst>
          </p:cNvPr>
          <p:cNvSpPr/>
          <p:nvPr/>
        </p:nvSpPr>
        <p:spPr>
          <a:xfrm>
            <a:off x="1914017" y="514948"/>
            <a:ext cx="418832" cy="282165"/>
          </a:xfrm>
          <a:custGeom>
            <a:avLst/>
            <a:gdLst>
              <a:gd name="connsiteX0" fmla="*/ 133265 w 418832"/>
              <a:gd name="connsiteY0" fmla="*/ 282166 h 282165"/>
              <a:gd name="connsiteX1" fmla="*/ 418833 w 418832"/>
              <a:gd name="connsiteY1" fmla="*/ 0 h 282165"/>
              <a:gd name="connsiteX2" fmla="*/ 288741 w 418832"/>
              <a:gd name="connsiteY2" fmla="*/ 0 h 282165"/>
              <a:gd name="connsiteX3" fmla="*/ 0 w 418832"/>
              <a:gd name="connsiteY3" fmla="*/ 282166 h 282165"/>
              <a:gd name="connsiteX4" fmla="*/ 133265 w 418832"/>
              <a:gd name="connsiteY4" fmla="*/ 282166 h 282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8832" h="282165">
                <a:moveTo>
                  <a:pt x="133265" y="282166"/>
                </a:moveTo>
                <a:lnTo>
                  <a:pt x="418833" y="0"/>
                </a:lnTo>
                <a:lnTo>
                  <a:pt x="288741" y="0"/>
                </a:lnTo>
                <a:lnTo>
                  <a:pt x="0" y="282166"/>
                </a:lnTo>
                <a:lnTo>
                  <a:pt x="133265" y="282166"/>
                </a:lnTo>
                <a:close/>
              </a:path>
            </a:pathLst>
          </a:custGeom>
          <a:solidFill>
            <a:srgbClr val="CAAEEB"/>
          </a:solidFill>
          <a:ln w="6343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28" name="Freeform 427">
            <a:extLst>
              <a:ext uri="{FF2B5EF4-FFF2-40B4-BE49-F238E27FC236}">
                <a16:creationId xmlns:a16="http://schemas.microsoft.com/office/drawing/2014/main" id="{9D77EC48-555E-E6B7-8AB5-5F0BC4D593B9}"/>
              </a:ext>
            </a:extLst>
          </p:cNvPr>
          <p:cNvSpPr/>
          <p:nvPr/>
        </p:nvSpPr>
        <p:spPr>
          <a:xfrm>
            <a:off x="1691909" y="514948"/>
            <a:ext cx="418832" cy="282165"/>
          </a:xfrm>
          <a:custGeom>
            <a:avLst/>
            <a:gdLst>
              <a:gd name="connsiteX0" fmla="*/ 133265 w 418832"/>
              <a:gd name="connsiteY0" fmla="*/ 282166 h 282165"/>
              <a:gd name="connsiteX1" fmla="*/ 418833 w 418832"/>
              <a:gd name="connsiteY1" fmla="*/ 0 h 282165"/>
              <a:gd name="connsiteX2" fmla="*/ 288741 w 418832"/>
              <a:gd name="connsiteY2" fmla="*/ 0 h 282165"/>
              <a:gd name="connsiteX3" fmla="*/ 0 w 418832"/>
              <a:gd name="connsiteY3" fmla="*/ 282166 h 282165"/>
              <a:gd name="connsiteX4" fmla="*/ 133265 w 418832"/>
              <a:gd name="connsiteY4" fmla="*/ 282166 h 282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8832" h="282165">
                <a:moveTo>
                  <a:pt x="133265" y="282166"/>
                </a:moveTo>
                <a:lnTo>
                  <a:pt x="418833" y="0"/>
                </a:lnTo>
                <a:lnTo>
                  <a:pt x="288741" y="0"/>
                </a:lnTo>
                <a:lnTo>
                  <a:pt x="0" y="282166"/>
                </a:lnTo>
                <a:lnTo>
                  <a:pt x="133265" y="282166"/>
                </a:lnTo>
                <a:close/>
              </a:path>
            </a:pathLst>
          </a:custGeom>
          <a:solidFill>
            <a:srgbClr val="CAAEEB"/>
          </a:solidFill>
          <a:ln w="6343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29" name="Freeform 428">
            <a:extLst>
              <a:ext uri="{FF2B5EF4-FFF2-40B4-BE49-F238E27FC236}">
                <a16:creationId xmlns:a16="http://schemas.microsoft.com/office/drawing/2014/main" id="{5FCD2177-35AA-2F6F-010E-C59A98460297}"/>
              </a:ext>
            </a:extLst>
          </p:cNvPr>
          <p:cNvSpPr/>
          <p:nvPr/>
        </p:nvSpPr>
        <p:spPr>
          <a:xfrm>
            <a:off x="1469801" y="514948"/>
            <a:ext cx="418832" cy="282165"/>
          </a:xfrm>
          <a:custGeom>
            <a:avLst/>
            <a:gdLst>
              <a:gd name="connsiteX0" fmla="*/ 133265 w 418832"/>
              <a:gd name="connsiteY0" fmla="*/ 282166 h 282165"/>
              <a:gd name="connsiteX1" fmla="*/ 418833 w 418832"/>
              <a:gd name="connsiteY1" fmla="*/ 0 h 282165"/>
              <a:gd name="connsiteX2" fmla="*/ 288741 w 418832"/>
              <a:gd name="connsiteY2" fmla="*/ 0 h 282165"/>
              <a:gd name="connsiteX3" fmla="*/ 0 w 418832"/>
              <a:gd name="connsiteY3" fmla="*/ 282166 h 282165"/>
              <a:gd name="connsiteX4" fmla="*/ 133265 w 418832"/>
              <a:gd name="connsiteY4" fmla="*/ 282166 h 282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8832" h="282165">
                <a:moveTo>
                  <a:pt x="133265" y="282166"/>
                </a:moveTo>
                <a:lnTo>
                  <a:pt x="418833" y="0"/>
                </a:lnTo>
                <a:lnTo>
                  <a:pt x="288741" y="0"/>
                </a:lnTo>
                <a:lnTo>
                  <a:pt x="0" y="282166"/>
                </a:lnTo>
                <a:lnTo>
                  <a:pt x="133265" y="282166"/>
                </a:lnTo>
                <a:close/>
              </a:path>
            </a:pathLst>
          </a:custGeom>
          <a:solidFill>
            <a:srgbClr val="CAAEEB"/>
          </a:solidFill>
          <a:ln w="6343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30" name="Freeform 429">
            <a:extLst>
              <a:ext uri="{FF2B5EF4-FFF2-40B4-BE49-F238E27FC236}">
                <a16:creationId xmlns:a16="http://schemas.microsoft.com/office/drawing/2014/main" id="{2560B16D-F25C-A205-0CBD-66FD68F063CE}"/>
              </a:ext>
            </a:extLst>
          </p:cNvPr>
          <p:cNvSpPr/>
          <p:nvPr/>
        </p:nvSpPr>
        <p:spPr>
          <a:xfrm>
            <a:off x="1247692" y="514948"/>
            <a:ext cx="418832" cy="282165"/>
          </a:xfrm>
          <a:custGeom>
            <a:avLst/>
            <a:gdLst>
              <a:gd name="connsiteX0" fmla="*/ 133265 w 418832"/>
              <a:gd name="connsiteY0" fmla="*/ 282166 h 282165"/>
              <a:gd name="connsiteX1" fmla="*/ 418833 w 418832"/>
              <a:gd name="connsiteY1" fmla="*/ 0 h 282165"/>
              <a:gd name="connsiteX2" fmla="*/ 288741 w 418832"/>
              <a:gd name="connsiteY2" fmla="*/ 0 h 282165"/>
              <a:gd name="connsiteX3" fmla="*/ 0 w 418832"/>
              <a:gd name="connsiteY3" fmla="*/ 282166 h 282165"/>
              <a:gd name="connsiteX4" fmla="*/ 133265 w 418832"/>
              <a:gd name="connsiteY4" fmla="*/ 282166 h 282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8832" h="282165">
                <a:moveTo>
                  <a:pt x="133265" y="282166"/>
                </a:moveTo>
                <a:lnTo>
                  <a:pt x="418833" y="0"/>
                </a:lnTo>
                <a:lnTo>
                  <a:pt x="288741" y="0"/>
                </a:lnTo>
                <a:lnTo>
                  <a:pt x="0" y="282166"/>
                </a:lnTo>
                <a:lnTo>
                  <a:pt x="133265" y="282166"/>
                </a:lnTo>
                <a:close/>
              </a:path>
            </a:pathLst>
          </a:custGeom>
          <a:solidFill>
            <a:srgbClr val="CAAEEB"/>
          </a:solidFill>
          <a:ln w="6343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31" name="Freeform 430">
            <a:extLst>
              <a:ext uri="{FF2B5EF4-FFF2-40B4-BE49-F238E27FC236}">
                <a16:creationId xmlns:a16="http://schemas.microsoft.com/office/drawing/2014/main" id="{EBCD0CBC-E59D-39CD-0DC4-4648B7EC7C17}"/>
              </a:ext>
            </a:extLst>
          </p:cNvPr>
          <p:cNvSpPr/>
          <p:nvPr/>
        </p:nvSpPr>
        <p:spPr>
          <a:xfrm>
            <a:off x="1025584" y="514948"/>
            <a:ext cx="418832" cy="282165"/>
          </a:xfrm>
          <a:custGeom>
            <a:avLst/>
            <a:gdLst>
              <a:gd name="connsiteX0" fmla="*/ 133265 w 418832"/>
              <a:gd name="connsiteY0" fmla="*/ 282166 h 282165"/>
              <a:gd name="connsiteX1" fmla="*/ 418833 w 418832"/>
              <a:gd name="connsiteY1" fmla="*/ 0 h 282165"/>
              <a:gd name="connsiteX2" fmla="*/ 288741 w 418832"/>
              <a:gd name="connsiteY2" fmla="*/ 0 h 282165"/>
              <a:gd name="connsiteX3" fmla="*/ 0 w 418832"/>
              <a:gd name="connsiteY3" fmla="*/ 282166 h 282165"/>
              <a:gd name="connsiteX4" fmla="*/ 133265 w 418832"/>
              <a:gd name="connsiteY4" fmla="*/ 282166 h 282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8832" h="282165">
                <a:moveTo>
                  <a:pt x="133265" y="282166"/>
                </a:moveTo>
                <a:lnTo>
                  <a:pt x="418833" y="0"/>
                </a:lnTo>
                <a:lnTo>
                  <a:pt x="288741" y="0"/>
                </a:lnTo>
                <a:lnTo>
                  <a:pt x="0" y="282166"/>
                </a:lnTo>
                <a:lnTo>
                  <a:pt x="133265" y="282166"/>
                </a:lnTo>
                <a:close/>
              </a:path>
            </a:pathLst>
          </a:custGeom>
          <a:solidFill>
            <a:srgbClr val="CAAEEB"/>
          </a:solidFill>
          <a:ln w="6343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C021CD8-FE56-F421-D001-012D4CA92FB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45" name="Graphic 13">
            <a:extLst>
              <a:ext uri="{FF2B5EF4-FFF2-40B4-BE49-F238E27FC236}">
                <a16:creationId xmlns:a16="http://schemas.microsoft.com/office/drawing/2014/main" id="{35941AF7-95A0-652E-824E-3FA61E8B9C28}"/>
              </a:ext>
            </a:extLst>
          </p:cNvPr>
          <p:cNvGrpSpPr/>
          <p:nvPr/>
        </p:nvGrpSpPr>
        <p:grpSpPr>
          <a:xfrm>
            <a:off x="166737" y="114701"/>
            <a:ext cx="11858524" cy="6113062"/>
            <a:chOff x="166737" y="114701"/>
            <a:chExt cx="11858524" cy="6113062"/>
          </a:xfrm>
        </p:grpSpPr>
        <p:sp>
          <p:nvSpPr>
            <p:cNvPr id="346" name="Freeform 345">
              <a:extLst>
                <a:ext uri="{FF2B5EF4-FFF2-40B4-BE49-F238E27FC236}">
                  <a16:creationId xmlns:a16="http://schemas.microsoft.com/office/drawing/2014/main" id="{46B20EEC-08AE-A78E-7654-57A597B1979E}"/>
                </a:ext>
              </a:extLst>
            </p:cNvPr>
            <p:cNvSpPr/>
            <p:nvPr/>
          </p:nvSpPr>
          <p:spPr>
            <a:xfrm>
              <a:off x="258590" y="238229"/>
              <a:ext cx="11674818" cy="5859671"/>
            </a:xfrm>
            <a:custGeom>
              <a:avLst/>
              <a:gdLst>
                <a:gd name="connsiteX0" fmla="*/ 0 w 11674818"/>
                <a:gd name="connsiteY0" fmla="*/ 0 h 5859671"/>
                <a:gd name="connsiteX1" fmla="*/ 11674819 w 11674818"/>
                <a:gd name="connsiteY1" fmla="*/ 0 h 5859671"/>
                <a:gd name="connsiteX2" fmla="*/ 11674819 w 11674818"/>
                <a:gd name="connsiteY2" fmla="*/ 5859672 h 5859671"/>
                <a:gd name="connsiteX3" fmla="*/ 0 w 11674818"/>
                <a:gd name="connsiteY3" fmla="*/ 5859672 h 585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818" h="5859671">
                  <a:moveTo>
                    <a:pt x="0" y="0"/>
                  </a:moveTo>
                  <a:lnTo>
                    <a:pt x="11674819" y="0"/>
                  </a:lnTo>
                  <a:lnTo>
                    <a:pt x="11674819" y="5859672"/>
                  </a:lnTo>
                  <a:lnTo>
                    <a:pt x="0" y="5859672"/>
                  </a:lnTo>
                  <a:close/>
                </a:path>
              </a:pathLst>
            </a:custGeom>
            <a:noFill/>
            <a:ln w="3165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47" name="Freeform 346">
              <a:extLst>
                <a:ext uri="{FF2B5EF4-FFF2-40B4-BE49-F238E27FC236}">
                  <a16:creationId xmlns:a16="http://schemas.microsoft.com/office/drawing/2014/main" id="{019D369A-DE79-1C4F-EB2F-5838EBCCE03B}"/>
                </a:ext>
              </a:extLst>
            </p:cNvPr>
            <p:cNvSpPr/>
            <p:nvPr/>
          </p:nvSpPr>
          <p:spPr>
            <a:xfrm>
              <a:off x="166737" y="114701"/>
              <a:ext cx="183705" cy="247056"/>
            </a:xfrm>
            <a:custGeom>
              <a:avLst/>
              <a:gdLst>
                <a:gd name="connsiteX0" fmla="*/ 79054 w 183705"/>
                <a:gd name="connsiteY0" fmla="*/ 193790 h 247056"/>
                <a:gd name="connsiteX1" fmla="*/ 91853 w 183705"/>
                <a:gd name="connsiteY1" fmla="*/ 247056 h 247056"/>
                <a:gd name="connsiteX2" fmla="*/ 104652 w 183705"/>
                <a:gd name="connsiteY2" fmla="*/ 193790 h 247056"/>
                <a:gd name="connsiteX3" fmla="*/ 144098 w 183705"/>
                <a:gd name="connsiteY3" fmla="*/ 140741 h 247056"/>
                <a:gd name="connsiteX4" fmla="*/ 183706 w 183705"/>
                <a:gd name="connsiteY4" fmla="*/ 123528 h 247056"/>
                <a:gd name="connsiteX5" fmla="*/ 144098 w 183705"/>
                <a:gd name="connsiteY5" fmla="*/ 106315 h 247056"/>
                <a:gd name="connsiteX6" fmla="*/ 104652 w 183705"/>
                <a:gd name="connsiteY6" fmla="*/ 53266 h 247056"/>
                <a:gd name="connsiteX7" fmla="*/ 91853 w 183705"/>
                <a:gd name="connsiteY7" fmla="*/ 0 h 247056"/>
                <a:gd name="connsiteX8" fmla="*/ 79054 w 183705"/>
                <a:gd name="connsiteY8" fmla="*/ 53266 h 247056"/>
                <a:gd name="connsiteX9" fmla="*/ 39608 w 183705"/>
                <a:gd name="connsiteY9" fmla="*/ 106315 h 247056"/>
                <a:gd name="connsiteX10" fmla="*/ 0 w 183705"/>
                <a:gd name="connsiteY10" fmla="*/ 123528 h 247056"/>
                <a:gd name="connsiteX11" fmla="*/ 39608 w 183705"/>
                <a:gd name="connsiteY11" fmla="*/ 140741 h 247056"/>
                <a:gd name="connsiteX12" fmla="*/ 79054 w 183705"/>
                <a:gd name="connsiteY12" fmla="*/ 193790 h 24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3705" h="247056">
                  <a:moveTo>
                    <a:pt x="79054" y="193790"/>
                  </a:moveTo>
                  <a:lnTo>
                    <a:pt x="91853" y="247056"/>
                  </a:lnTo>
                  <a:lnTo>
                    <a:pt x="104652" y="193790"/>
                  </a:lnTo>
                  <a:cubicBezTo>
                    <a:pt x="110687" y="168605"/>
                    <a:pt x="125371" y="148857"/>
                    <a:pt x="144098" y="140741"/>
                  </a:cubicBezTo>
                  <a:lnTo>
                    <a:pt x="183706" y="123528"/>
                  </a:lnTo>
                  <a:lnTo>
                    <a:pt x="144098" y="106315"/>
                  </a:lnTo>
                  <a:cubicBezTo>
                    <a:pt x="125371" y="98199"/>
                    <a:pt x="110687" y="78451"/>
                    <a:pt x="104652" y="53266"/>
                  </a:cubicBezTo>
                  <a:lnTo>
                    <a:pt x="91853" y="0"/>
                  </a:lnTo>
                  <a:lnTo>
                    <a:pt x="79054" y="53266"/>
                  </a:lnTo>
                  <a:cubicBezTo>
                    <a:pt x="73019" y="78451"/>
                    <a:pt x="58335" y="98199"/>
                    <a:pt x="39608" y="106315"/>
                  </a:cubicBezTo>
                  <a:lnTo>
                    <a:pt x="0" y="123528"/>
                  </a:lnTo>
                  <a:lnTo>
                    <a:pt x="39608" y="140741"/>
                  </a:lnTo>
                  <a:cubicBezTo>
                    <a:pt x="58335" y="148857"/>
                    <a:pt x="72991" y="168608"/>
                    <a:pt x="79054" y="193790"/>
                  </a:cubicBezTo>
                  <a:close/>
                </a:path>
              </a:pathLst>
            </a:custGeom>
            <a:solidFill>
              <a:srgbClr val="FFFFFF"/>
            </a:solidFill>
            <a:ln w="63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48" name="Freeform 347">
              <a:extLst>
                <a:ext uri="{FF2B5EF4-FFF2-40B4-BE49-F238E27FC236}">
                  <a16:creationId xmlns:a16="http://schemas.microsoft.com/office/drawing/2014/main" id="{DE50350B-17CE-3D92-0351-0D650C604E92}"/>
                </a:ext>
              </a:extLst>
            </p:cNvPr>
            <p:cNvSpPr/>
            <p:nvPr/>
          </p:nvSpPr>
          <p:spPr>
            <a:xfrm>
              <a:off x="166737" y="5974373"/>
              <a:ext cx="183705" cy="247056"/>
            </a:xfrm>
            <a:custGeom>
              <a:avLst/>
              <a:gdLst>
                <a:gd name="connsiteX0" fmla="*/ 79054 w 183705"/>
                <a:gd name="connsiteY0" fmla="*/ 193787 h 247056"/>
                <a:gd name="connsiteX1" fmla="*/ 91853 w 183705"/>
                <a:gd name="connsiteY1" fmla="*/ 247056 h 247056"/>
                <a:gd name="connsiteX2" fmla="*/ 104652 w 183705"/>
                <a:gd name="connsiteY2" fmla="*/ 193787 h 247056"/>
                <a:gd name="connsiteX3" fmla="*/ 144098 w 183705"/>
                <a:gd name="connsiteY3" fmla="*/ 140740 h 247056"/>
                <a:gd name="connsiteX4" fmla="*/ 183706 w 183705"/>
                <a:gd name="connsiteY4" fmla="*/ 123528 h 247056"/>
                <a:gd name="connsiteX5" fmla="*/ 144098 w 183705"/>
                <a:gd name="connsiteY5" fmla="*/ 106317 h 247056"/>
                <a:gd name="connsiteX6" fmla="*/ 104652 w 183705"/>
                <a:gd name="connsiteY6" fmla="*/ 53269 h 247056"/>
                <a:gd name="connsiteX7" fmla="*/ 91853 w 183705"/>
                <a:gd name="connsiteY7" fmla="*/ 0 h 247056"/>
                <a:gd name="connsiteX8" fmla="*/ 79054 w 183705"/>
                <a:gd name="connsiteY8" fmla="*/ 53269 h 247056"/>
                <a:gd name="connsiteX9" fmla="*/ 39608 w 183705"/>
                <a:gd name="connsiteY9" fmla="*/ 106317 h 247056"/>
                <a:gd name="connsiteX10" fmla="*/ 0 w 183705"/>
                <a:gd name="connsiteY10" fmla="*/ 123528 h 247056"/>
                <a:gd name="connsiteX11" fmla="*/ 39608 w 183705"/>
                <a:gd name="connsiteY11" fmla="*/ 140740 h 247056"/>
                <a:gd name="connsiteX12" fmla="*/ 79054 w 183705"/>
                <a:gd name="connsiteY12" fmla="*/ 193787 h 24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3705" h="247056">
                  <a:moveTo>
                    <a:pt x="79054" y="193787"/>
                  </a:moveTo>
                  <a:lnTo>
                    <a:pt x="91853" y="247056"/>
                  </a:lnTo>
                  <a:lnTo>
                    <a:pt x="104652" y="193787"/>
                  </a:lnTo>
                  <a:cubicBezTo>
                    <a:pt x="110687" y="168607"/>
                    <a:pt x="125371" y="148855"/>
                    <a:pt x="144098" y="140740"/>
                  </a:cubicBezTo>
                  <a:lnTo>
                    <a:pt x="183706" y="123528"/>
                  </a:lnTo>
                  <a:lnTo>
                    <a:pt x="144098" y="106317"/>
                  </a:lnTo>
                  <a:cubicBezTo>
                    <a:pt x="125371" y="98202"/>
                    <a:pt x="110687" y="78450"/>
                    <a:pt x="104652" y="53269"/>
                  </a:cubicBezTo>
                  <a:lnTo>
                    <a:pt x="91853" y="0"/>
                  </a:lnTo>
                  <a:lnTo>
                    <a:pt x="79054" y="53269"/>
                  </a:lnTo>
                  <a:cubicBezTo>
                    <a:pt x="73019" y="78450"/>
                    <a:pt x="58335" y="98202"/>
                    <a:pt x="39608" y="106317"/>
                  </a:cubicBezTo>
                  <a:lnTo>
                    <a:pt x="0" y="123528"/>
                  </a:lnTo>
                  <a:lnTo>
                    <a:pt x="39608" y="140740"/>
                  </a:lnTo>
                  <a:cubicBezTo>
                    <a:pt x="58335" y="148855"/>
                    <a:pt x="72991" y="168607"/>
                    <a:pt x="79054" y="193787"/>
                  </a:cubicBezTo>
                  <a:close/>
                </a:path>
              </a:pathLst>
            </a:custGeom>
            <a:solidFill>
              <a:srgbClr val="FFFFFF"/>
            </a:solidFill>
            <a:ln w="63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49" name="Freeform 348">
              <a:extLst>
                <a:ext uri="{FF2B5EF4-FFF2-40B4-BE49-F238E27FC236}">
                  <a16:creationId xmlns:a16="http://schemas.microsoft.com/office/drawing/2014/main" id="{3DFD6E44-D14B-3661-9977-7D70D11FCC94}"/>
                </a:ext>
              </a:extLst>
            </p:cNvPr>
            <p:cNvSpPr/>
            <p:nvPr/>
          </p:nvSpPr>
          <p:spPr>
            <a:xfrm>
              <a:off x="11841555" y="5974373"/>
              <a:ext cx="183705" cy="247056"/>
            </a:xfrm>
            <a:custGeom>
              <a:avLst/>
              <a:gdLst>
                <a:gd name="connsiteX0" fmla="*/ 79057 w 183705"/>
                <a:gd name="connsiteY0" fmla="*/ 193787 h 247056"/>
                <a:gd name="connsiteX1" fmla="*/ 91853 w 183705"/>
                <a:gd name="connsiteY1" fmla="*/ 247056 h 247056"/>
                <a:gd name="connsiteX2" fmla="*/ 104649 w 183705"/>
                <a:gd name="connsiteY2" fmla="*/ 193787 h 247056"/>
                <a:gd name="connsiteX3" fmla="*/ 144114 w 183705"/>
                <a:gd name="connsiteY3" fmla="*/ 140740 h 247056"/>
                <a:gd name="connsiteX4" fmla="*/ 183706 w 183705"/>
                <a:gd name="connsiteY4" fmla="*/ 123528 h 247056"/>
                <a:gd name="connsiteX5" fmla="*/ 144114 w 183705"/>
                <a:gd name="connsiteY5" fmla="*/ 106317 h 247056"/>
                <a:gd name="connsiteX6" fmla="*/ 104649 w 183705"/>
                <a:gd name="connsiteY6" fmla="*/ 53269 h 247056"/>
                <a:gd name="connsiteX7" fmla="*/ 91853 w 183705"/>
                <a:gd name="connsiteY7" fmla="*/ 0 h 247056"/>
                <a:gd name="connsiteX8" fmla="*/ 79057 w 183705"/>
                <a:gd name="connsiteY8" fmla="*/ 53269 h 247056"/>
                <a:gd name="connsiteX9" fmla="*/ 39592 w 183705"/>
                <a:gd name="connsiteY9" fmla="*/ 106317 h 247056"/>
                <a:gd name="connsiteX10" fmla="*/ 0 w 183705"/>
                <a:gd name="connsiteY10" fmla="*/ 123528 h 247056"/>
                <a:gd name="connsiteX11" fmla="*/ 39592 w 183705"/>
                <a:gd name="connsiteY11" fmla="*/ 140740 h 247056"/>
                <a:gd name="connsiteX12" fmla="*/ 79057 w 183705"/>
                <a:gd name="connsiteY12" fmla="*/ 193787 h 24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3705" h="247056">
                  <a:moveTo>
                    <a:pt x="79057" y="193787"/>
                  </a:moveTo>
                  <a:lnTo>
                    <a:pt x="91853" y="247056"/>
                  </a:lnTo>
                  <a:lnTo>
                    <a:pt x="104649" y="193787"/>
                  </a:lnTo>
                  <a:cubicBezTo>
                    <a:pt x="110667" y="168607"/>
                    <a:pt x="125364" y="148855"/>
                    <a:pt x="144114" y="140740"/>
                  </a:cubicBezTo>
                  <a:lnTo>
                    <a:pt x="183706" y="123528"/>
                  </a:lnTo>
                  <a:lnTo>
                    <a:pt x="144114" y="106317"/>
                  </a:lnTo>
                  <a:cubicBezTo>
                    <a:pt x="125364" y="98202"/>
                    <a:pt x="110667" y="78450"/>
                    <a:pt x="104649" y="53269"/>
                  </a:cubicBezTo>
                  <a:lnTo>
                    <a:pt x="91853" y="0"/>
                  </a:lnTo>
                  <a:lnTo>
                    <a:pt x="79057" y="53269"/>
                  </a:lnTo>
                  <a:cubicBezTo>
                    <a:pt x="73039" y="78450"/>
                    <a:pt x="58342" y="98202"/>
                    <a:pt x="39592" y="106317"/>
                  </a:cubicBezTo>
                  <a:lnTo>
                    <a:pt x="0" y="123528"/>
                  </a:lnTo>
                  <a:lnTo>
                    <a:pt x="39592" y="140740"/>
                  </a:lnTo>
                  <a:cubicBezTo>
                    <a:pt x="58342" y="148855"/>
                    <a:pt x="72976" y="168607"/>
                    <a:pt x="79057" y="193787"/>
                  </a:cubicBezTo>
                  <a:close/>
                </a:path>
              </a:pathLst>
            </a:custGeom>
            <a:solidFill>
              <a:srgbClr val="FFFFFF"/>
            </a:solidFill>
            <a:ln w="63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50" name="Freeform 349">
              <a:extLst>
                <a:ext uri="{FF2B5EF4-FFF2-40B4-BE49-F238E27FC236}">
                  <a16:creationId xmlns:a16="http://schemas.microsoft.com/office/drawing/2014/main" id="{8B08FBF4-938F-6E7D-7C32-029CDD8A0406}"/>
                </a:ext>
              </a:extLst>
            </p:cNvPr>
            <p:cNvSpPr/>
            <p:nvPr/>
          </p:nvSpPr>
          <p:spPr>
            <a:xfrm>
              <a:off x="2890650" y="5980707"/>
              <a:ext cx="183705" cy="247056"/>
            </a:xfrm>
            <a:custGeom>
              <a:avLst/>
              <a:gdLst>
                <a:gd name="connsiteX0" fmla="*/ 79051 w 183705"/>
                <a:gd name="connsiteY0" fmla="*/ 193787 h 247056"/>
                <a:gd name="connsiteX1" fmla="*/ 91853 w 183705"/>
                <a:gd name="connsiteY1" fmla="*/ 247056 h 247056"/>
                <a:gd name="connsiteX2" fmla="*/ 104655 w 183705"/>
                <a:gd name="connsiteY2" fmla="*/ 193787 h 247056"/>
                <a:gd name="connsiteX3" fmla="*/ 144095 w 183705"/>
                <a:gd name="connsiteY3" fmla="*/ 140740 h 247056"/>
                <a:gd name="connsiteX4" fmla="*/ 183706 w 183705"/>
                <a:gd name="connsiteY4" fmla="*/ 123528 h 247056"/>
                <a:gd name="connsiteX5" fmla="*/ 144095 w 183705"/>
                <a:gd name="connsiteY5" fmla="*/ 106317 h 247056"/>
                <a:gd name="connsiteX6" fmla="*/ 104655 w 183705"/>
                <a:gd name="connsiteY6" fmla="*/ 53269 h 247056"/>
                <a:gd name="connsiteX7" fmla="*/ 91853 w 183705"/>
                <a:gd name="connsiteY7" fmla="*/ 0 h 247056"/>
                <a:gd name="connsiteX8" fmla="*/ 79051 w 183705"/>
                <a:gd name="connsiteY8" fmla="*/ 53269 h 247056"/>
                <a:gd name="connsiteX9" fmla="*/ 39611 w 183705"/>
                <a:gd name="connsiteY9" fmla="*/ 106317 h 247056"/>
                <a:gd name="connsiteX10" fmla="*/ 0 w 183705"/>
                <a:gd name="connsiteY10" fmla="*/ 123528 h 247056"/>
                <a:gd name="connsiteX11" fmla="*/ 39611 w 183705"/>
                <a:gd name="connsiteY11" fmla="*/ 140740 h 247056"/>
                <a:gd name="connsiteX12" fmla="*/ 79051 w 183705"/>
                <a:gd name="connsiteY12" fmla="*/ 193787 h 24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3705" h="247056">
                  <a:moveTo>
                    <a:pt x="79051" y="193787"/>
                  </a:moveTo>
                  <a:lnTo>
                    <a:pt x="91853" y="247056"/>
                  </a:lnTo>
                  <a:lnTo>
                    <a:pt x="104655" y="193787"/>
                  </a:lnTo>
                  <a:cubicBezTo>
                    <a:pt x="110686" y="168607"/>
                    <a:pt x="125370" y="148855"/>
                    <a:pt x="144095" y="140740"/>
                  </a:cubicBezTo>
                  <a:lnTo>
                    <a:pt x="183706" y="123528"/>
                  </a:lnTo>
                  <a:lnTo>
                    <a:pt x="144095" y="106317"/>
                  </a:lnTo>
                  <a:cubicBezTo>
                    <a:pt x="125370" y="98202"/>
                    <a:pt x="110686" y="78450"/>
                    <a:pt x="104655" y="53269"/>
                  </a:cubicBezTo>
                  <a:lnTo>
                    <a:pt x="91853" y="0"/>
                  </a:lnTo>
                  <a:lnTo>
                    <a:pt x="79051" y="53269"/>
                  </a:lnTo>
                  <a:cubicBezTo>
                    <a:pt x="73020" y="78450"/>
                    <a:pt x="58336" y="98202"/>
                    <a:pt x="39611" y="106317"/>
                  </a:cubicBezTo>
                  <a:lnTo>
                    <a:pt x="0" y="123528"/>
                  </a:lnTo>
                  <a:lnTo>
                    <a:pt x="39611" y="140740"/>
                  </a:lnTo>
                  <a:cubicBezTo>
                    <a:pt x="58336" y="148855"/>
                    <a:pt x="72988" y="168607"/>
                    <a:pt x="79051" y="193787"/>
                  </a:cubicBezTo>
                  <a:close/>
                </a:path>
              </a:pathLst>
            </a:custGeom>
            <a:solidFill>
              <a:srgbClr val="FFFFFF"/>
            </a:solidFill>
            <a:ln w="63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51" name="Freeform 350">
              <a:extLst>
                <a:ext uri="{FF2B5EF4-FFF2-40B4-BE49-F238E27FC236}">
                  <a16:creationId xmlns:a16="http://schemas.microsoft.com/office/drawing/2014/main" id="{8899E313-5A3E-8CE7-5E08-403FC6D4C5A8}"/>
                </a:ext>
              </a:extLst>
            </p:cNvPr>
            <p:cNvSpPr/>
            <p:nvPr/>
          </p:nvSpPr>
          <p:spPr>
            <a:xfrm>
              <a:off x="8028077" y="114701"/>
              <a:ext cx="183705" cy="247056"/>
            </a:xfrm>
            <a:custGeom>
              <a:avLst/>
              <a:gdLst>
                <a:gd name="connsiteX0" fmla="*/ 79057 w 183705"/>
                <a:gd name="connsiteY0" fmla="*/ 193790 h 247056"/>
                <a:gd name="connsiteX1" fmla="*/ 91853 w 183705"/>
                <a:gd name="connsiteY1" fmla="*/ 247056 h 247056"/>
                <a:gd name="connsiteX2" fmla="*/ 104649 w 183705"/>
                <a:gd name="connsiteY2" fmla="*/ 193790 h 247056"/>
                <a:gd name="connsiteX3" fmla="*/ 144114 w 183705"/>
                <a:gd name="connsiteY3" fmla="*/ 140741 h 247056"/>
                <a:gd name="connsiteX4" fmla="*/ 183706 w 183705"/>
                <a:gd name="connsiteY4" fmla="*/ 123528 h 247056"/>
                <a:gd name="connsiteX5" fmla="*/ 144114 w 183705"/>
                <a:gd name="connsiteY5" fmla="*/ 106315 h 247056"/>
                <a:gd name="connsiteX6" fmla="*/ 104649 w 183705"/>
                <a:gd name="connsiteY6" fmla="*/ 53266 h 247056"/>
                <a:gd name="connsiteX7" fmla="*/ 91853 w 183705"/>
                <a:gd name="connsiteY7" fmla="*/ 0 h 247056"/>
                <a:gd name="connsiteX8" fmla="*/ 79057 w 183705"/>
                <a:gd name="connsiteY8" fmla="*/ 53266 h 247056"/>
                <a:gd name="connsiteX9" fmla="*/ 39592 w 183705"/>
                <a:gd name="connsiteY9" fmla="*/ 106315 h 247056"/>
                <a:gd name="connsiteX10" fmla="*/ 0 w 183705"/>
                <a:gd name="connsiteY10" fmla="*/ 123528 h 247056"/>
                <a:gd name="connsiteX11" fmla="*/ 39592 w 183705"/>
                <a:gd name="connsiteY11" fmla="*/ 140741 h 247056"/>
                <a:gd name="connsiteX12" fmla="*/ 79057 w 183705"/>
                <a:gd name="connsiteY12" fmla="*/ 193790 h 24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3705" h="247056">
                  <a:moveTo>
                    <a:pt x="79057" y="193790"/>
                  </a:moveTo>
                  <a:lnTo>
                    <a:pt x="91853" y="247056"/>
                  </a:lnTo>
                  <a:lnTo>
                    <a:pt x="104649" y="193790"/>
                  </a:lnTo>
                  <a:cubicBezTo>
                    <a:pt x="110667" y="168605"/>
                    <a:pt x="125364" y="148857"/>
                    <a:pt x="144114" y="140741"/>
                  </a:cubicBezTo>
                  <a:lnTo>
                    <a:pt x="183706" y="123528"/>
                  </a:lnTo>
                  <a:lnTo>
                    <a:pt x="144114" y="106315"/>
                  </a:lnTo>
                  <a:cubicBezTo>
                    <a:pt x="125364" y="98199"/>
                    <a:pt x="110667" y="78451"/>
                    <a:pt x="104649" y="53266"/>
                  </a:cubicBezTo>
                  <a:lnTo>
                    <a:pt x="91853" y="0"/>
                  </a:lnTo>
                  <a:lnTo>
                    <a:pt x="79057" y="53266"/>
                  </a:lnTo>
                  <a:cubicBezTo>
                    <a:pt x="73039" y="78451"/>
                    <a:pt x="58342" y="98199"/>
                    <a:pt x="39592" y="106315"/>
                  </a:cubicBezTo>
                  <a:lnTo>
                    <a:pt x="0" y="123528"/>
                  </a:lnTo>
                  <a:lnTo>
                    <a:pt x="39592" y="140741"/>
                  </a:lnTo>
                  <a:cubicBezTo>
                    <a:pt x="58342" y="148857"/>
                    <a:pt x="72976" y="168608"/>
                    <a:pt x="79057" y="193790"/>
                  </a:cubicBezTo>
                  <a:close/>
                </a:path>
              </a:pathLst>
            </a:custGeom>
            <a:solidFill>
              <a:srgbClr val="FFFFFF"/>
            </a:solidFill>
            <a:ln w="63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52" name="Freeform 351">
              <a:extLst>
                <a:ext uri="{FF2B5EF4-FFF2-40B4-BE49-F238E27FC236}">
                  <a16:creationId xmlns:a16="http://schemas.microsoft.com/office/drawing/2014/main" id="{DA5D7E2C-09F1-09BF-D23D-33F23183CCFA}"/>
                </a:ext>
              </a:extLst>
            </p:cNvPr>
            <p:cNvSpPr/>
            <p:nvPr/>
          </p:nvSpPr>
          <p:spPr>
            <a:xfrm>
              <a:off x="3106029" y="5980707"/>
              <a:ext cx="183705" cy="247056"/>
            </a:xfrm>
            <a:custGeom>
              <a:avLst/>
              <a:gdLst>
                <a:gd name="connsiteX0" fmla="*/ 79051 w 183705"/>
                <a:gd name="connsiteY0" fmla="*/ 193787 h 247056"/>
                <a:gd name="connsiteX1" fmla="*/ 91853 w 183705"/>
                <a:gd name="connsiteY1" fmla="*/ 247056 h 247056"/>
                <a:gd name="connsiteX2" fmla="*/ 104655 w 183705"/>
                <a:gd name="connsiteY2" fmla="*/ 193787 h 247056"/>
                <a:gd name="connsiteX3" fmla="*/ 144095 w 183705"/>
                <a:gd name="connsiteY3" fmla="*/ 140740 h 247056"/>
                <a:gd name="connsiteX4" fmla="*/ 183706 w 183705"/>
                <a:gd name="connsiteY4" fmla="*/ 123528 h 247056"/>
                <a:gd name="connsiteX5" fmla="*/ 144095 w 183705"/>
                <a:gd name="connsiteY5" fmla="*/ 106317 h 247056"/>
                <a:gd name="connsiteX6" fmla="*/ 104655 w 183705"/>
                <a:gd name="connsiteY6" fmla="*/ 53269 h 247056"/>
                <a:gd name="connsiteX7" fmla="*/ 91853 w 183705"/>
                <a:gd name="connsiteY7" fmla="*/ 0 h 247056"/>
                <a:gd name="connsiteX8" fmla="*/ 79051 w 183705"/>
                <a:gd name="connsiteY8" fmla="*/ 53269 h 247056"/>
                <a:gd name="connsiteX9" fmla="*/ 39611 w 183705"/>
                <a:gd name="connsiteY9" fmla="*/ 106317 h 247056"/>
                <a:gd name="connsiteX10" fmla="*/ 0 w 183705"/>
                <a:gd name="connsiteY10" fmla="*/ 123528 h 247056"/>
                <a:gd name="connsiteX11" fmla="*/ 39611 w 183705"/>
                <a:gd name="connsiteY11" fmla="*/ 140740 h 247056"/>
                <a:gd name="connsiteX12" fmla="*/ 79051 w 183705"/>
                <a:gd name="connsiteY12" fmla="*/ 193787 h 24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3705" h="247056">
                  <a:moveTo>
                    <a:pt x="79051" y="193787"/>
                  </a:moveTo>
                  <a:lnTo>
                    <a:pt x="91853" y="247056"/>
                  </a:lnTo>
                  <a:lnTo>
                    <a:pt x="104655" y="193787"/>
                  </a:lnTo>
                  <a:cubicBezTo>
                    <a:pt x="110686" y="168607"/>
                    <a:pt x="125370" y="148855"/>
                    <a:pt x="144095" y="140740"/>
                  </a:cubicBezTo>
                  <a:lnTo>
                    <a:pt x="183706" y="123528"/>
                  </a:lnTo>
                  <a:lnTo>
                    <a:pt x="144095" y="106317"/>
                  </a:lnTo>
                  <a:cubicBezTo>
                    <a:pt x="125370" y="98202"/>
                    <a:pt x="110686" y="78450"/>
                    <a:pt x="104655" y="53269"/>
                  </a:cubicBezTo>
                  <a:lnTo>
                    <a:pt x="91853" y="0"/>
                  </a:lnTo>
                  <a:lnTo>
                    <a:pt x="79051" y="53269"/>
                  </a:lnTo>
                  <a:cubicBezTo>
                    <a:pt x="73020" y="78450"/>
                    <a:pt x="58336" y="98202"/>
                    <a:pt x="39611" y="106317"/>
                  </a:cubicBezTo>
                  <a:lnTo>
                    <a:pt x="0" y="123528"/>
                  </a:lnTo>
                  <a:lnTo>
                    <a:pt x="39611" y="140740"/>
                  </a:lnTo>
                  <a:cubicBezTo>
                    <a:pt x="58336" y="148855"/>
                    <a:pt x="72988" y="168607"/>
                    <a:pt x="79051" y="193787"/>
                  </a:cubicBezTo>
                  <a:close/>
                </a:path>
              </a:pathLst>
            </a:custGeom>
            <a:solidFill>
              <a:srgbClr val="FFFFFF"/>
            </a:solidFill>
            <a:ln w="63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53" name="Freeform 352">
              <a:extLst>
                <a:ext uri="{FF2B5EF4-FFF2-40B4-BE49-F238E27FC236}">
                  <a16:creationId xmlns:a16="http://schemas.microsoft.com/office/drawing/2014/main" id="{88F3B2C4-5D41-B133-169C-4CB73506CF6C}"/>
                </a:ext>
              </a:extLst>
            </p:cNvPr>
            <p:cNvSpPr/>
            <p:nvPr/>
          </p:nvSpPr>
          <p:spPr>
            <a:xfrm>
              <a:off x="8243456" y="114701"/>
              <a:ext cx="183705" cy="247056"/>
            </a:xfrm>
            <a:custGeom>
              <a:avLst/>
              <a:gdLst>
                <a:gd name="connsiteX0" fmla="*/ 79057 w 183705"/>
                <a:gd name="connsiteY0" fmla="*/ 193790 h 247056"/>
                <a:gd name="connsiteX1" fmla="*/ 91853 w 183705"/>
                <a:gd name="connsiteY1" fmla="*/ 247056 h 247056"/>
                <a:gd name="connsiteX2" fmla="*/ 104649 w 183705"/>
                <a:gd name="connsiteY2" fmla="*/ 193790 h 247056"/>
                <a:gd name="connsiteX3" fmla="*/ 144114 w 183705"/>
                <a:gd name="connsiteY3" fmla="*/ 140741 h 247056"/>
                <a:gd name="connsiteX4" fmla="*/ 183706 w 183705"/>
                <a:gd name="connsiteY4" fmla="*/ 123528 h 247056"/>
                <a:gd name="connsiteX5" fmla="*/ 144114 w 183705"/>
                <a:gd name="connsiteY5" fmla="*/ 106315 h 247056"/>
                <a:gd name="connsiteX6" fmla="*/ 104649 w 183705"/>
                <a:gd name="connsiteY6" fmla="*/ 53266 h 247056"/>
                <a:gd name="connsiteX7" fmla="*/ 91853 w 183705"/>
                <a:gd name="connsiteY7" fmla="*/ 0 h 247056"/>
                <a:gd name="connsiteX8" fmla="*/ 79057 w 183705"/>
                <a:gd name="connsiteY8" fmla="*/ 53266 h 247056"/>
                <a:gd name="connsiteX9" fmla="*/ 39592 w 183705"/>
                <a:gd name="connsiteY9" fmla="*/ 106315 h 247056"/>
                <a:gd name="connsiteX10" fmla="*/ 0 w 183705"/>
                <a:gd name="connsiteY10" fmla="*/ 123528 h 247056"/>
                <a:gd name="connsiteX11" fmla="*/ 39592 w 183705"/>
                <a:gd name="connsiteY11" fmla="*/ 140741 h 247056"/>
                <a:gd name="connsiteX12" fmla="*/ 79057 w 183705"/>
                <a:gd name="connsiteY12" fmla="*/ 193790 h 24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3705" h="247056">
                  <a:moveTo>
                    <a:pt x="79057" y="193790"/>
                  </a:moveTo>
                  <a:lnTo>
                    <a:pt x="91853" y="247056"/>
                  </a:lnTo>
                  <a:lnTo>
                    <a:pt x="104649" y="193790"/>
                  </a:lnTo>
                  <a:cubicBezTo>
                    <a:pt x="110667" y="168605"/>
                    <a:pt x="125364" y="148857"/>
                    <a:pt x="144114" y="140741"/>
                  </a:cubicBezTo>
                  <a:lnTo>
                    <a:pt x="183706" y="123528"/>
                  </a:lnTo>
                  <a:lnTo>
                    <a:pt x="144114" y="106315"/>
                  </a:lnTo>
                  <a:cubicBezTo>
                    <a:pt x="125364" y="98199"/>
                    <a:pt x="110667" y="78451"/>
                    <a:pt x="104649" y="53266"/>
                  </a:cubicBezTo>
                  <a:lnTo>
                    <a:pt x="91853" y="0"/>
                  </a:lnTo>
                  <a:lnTo>
                    <a:pt x="79057" y="53266"/>
                  </a:lnTo>
                  <a:cubicBezTo>
                    <a:pt x="73039" y="78451"/>
                    <a:pt x="58342" y="98199"/>
                    <a:pt x="39592" y="106315"/>
                  </a:cubicBezTo>
                  <a:lnTo>
                    <a:pt x="0" y="123528"/>
                  </a:lnTo>
                  <a:lnTo>
                    <a:pt x="39592" y="140741"/>
                  </a:lnTo>
                  <a:cubicBezTo>
                    <a:pt x="58342" y="148857"/>
                    <a:pt x="72976" y="168608"/>
                    <a:pt x="79057" y="193790"/>
                  </a:cubicBezTo>
                  <a:close/>
                </a:path>
              </a:pathLst>
            </a:custGeom>
            <a:solidFill>
              <a:srgbClr val="FFFFFF"/>
            </a:solidFill>
            <a:ln w="63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54" name="Freeform 353">
              <a:extLst>
                <a:ext uri="{FF2B5EF4-FFF2-40B4-BE49-F238E27FC236}">
                  <a16:creationId xmlns:a16="http://schemas.microsoft.com/office/drawing/2014/main" id="{4793F32D-2106-05F6-5CEE-430E26F3F413}"/>
                </a:ext>
              </a:extLst>
            </p:cNvPr>
            <p:cNvSpPr/>
            <p:nvPr/>
          </p:nvSpPr>
          <p:spPr>
            <a:xfrm>
              <a:off x="3321408" y="5980707"/>
              <a:ext cx="183705" cy="247056"/>
            </a:xfrm>
            <a:custGeom>
              <a:avLst/>
              <a:gdLst>
                <a:gd name="connsiteX0" fmla="*/ 79051 w 183705"/>
                <a:gd name="connsiteY0" fmla="*/ 193787 h 247056"/>
                <a:gd name="connsiteX1" fmla="*/ 91853 w 183705"/>
                <a:gd name="connsiteY1" fmla="*/ 247056 h 247056"/>
                <a:gd name="connsiteX2" fmla="*/ 104655 w 183705"/>
                <a:gd name="connsiteY2" fmla="*/ 193787 h 247056"/>
                <a:gd name="connsiteX3" fmla="*/ 144095 w 183705"/>
                <a:gd name="connsiteY3" fmla="*/ 140740 h 247056"/>
                <a:gd name="connsiteX4" fmla="*/ 183706 w 183705"/>
                <a:gd name="connsiteY4" fmla="*/ 123528 h 247056"/>
                <a:gd name="connsiteX5" fmla="*/ 144095 w 183705"/>
                <a:gd name="connsiteY5" fmla="*/ 106317 h 247056"/>
                <a:gd name="connsiteX6" fmla="*/ 104655 w 183705"/>
                <a:gd name="connsiteY6" fmla="*/ 53269 h 247056"/>
                <a:gd name="connsiteX7" fmla="*/ 91853 w 183705"/>
                <a:gd name="connsiteY7" fmla="*/ 0 h 247056"/>
                <a:gd name="connsiteX8" fmla="*/ 79051 w 183705"/>
                <a:gd name="connsiteY8" fmla="*/ 53269 h 247056"/>
                <a:gd name="connsiteX9" fmla="*/ 39611 w 183705"/>
                <a:gd name="connsiteY9" fmla="*/ 106317 h 247056"/>
                <a:gd name="connsiteX10" fmla="*/ 0 w 183705"/>
                <a:gd name="connsiteY10" fmla="*/ 123528 h 247056"/>
                <a:gd name="connsiteX11" fmla="*/ 39611 w 183705"/>
                <a:gd name="connsiteY11" fmla="*/ 140740 h 247056"/>
                <a:gd name="connsiteX12" fmla="*/ 79051 w 183705"/>
                <a:gd name="connsiteY12" fmla="*/ 193787 h 24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3705" h="247056">
                  <a:moveTo>
                    <a:pt x="79051" y="193787"/>
                  </a:moveTo>
                  <a:lnTo>
                    <a:pt x="91853" y="247056"/>
                  </a:lnTo>
                  <a:lnTo>
                    <a:pt x="104655" y="193787"/>
                  </a:lnTo>
                  <a:cubicBezTo>
                    <a:pt x="110686" y="168607"/>
                    <a:pt x="125370" y="148855"/>
                    <a:pt x="144095" y="140740"/>
                  </a:cubicBezTo>
                  <a:lnTo>
                    <a:pt x="183706" y="123528"/>
                  </a:lnTo>
                  <a:lnTo>
                    <a:pt x="144095" y="106317"/>
                  </a:lnTo>
                  <a:cubicBezTo>
                    <a:pt x="125370" y="98202"/>
                    <a:pt x="110686" y="78450"/>
                    <a:pt x="104655" y="53269"/>
                  </a:cubicBezTo>
                  <a:lnTo>
                    <a:pt x="91853" y="0"/>
                  </a:lnTo>
                  <a:lnTo>
                    <a:pt x="79051" y="53269"/>
                  </a:lnTo>
                  <a:cubicBezTo>
                    <a:pt x="73020" y="78450"/>
                    <a:pt x="58336" y="98202"/>
                    <a:pt x="39611" y="106317"/>
                  </a:cubicBezTo>
                  <a:lnTo>
                    <a:pt x="0" y="123528"/>
                  </a:lnTo>
                  <a:lnTo>
                    <a:pt x="39611" y="140740"/>
                  </a:lnTo>
                  <a:cubicBezTo>
                    <a:pt x="58336" y="148855"/>
                    <a:pt x="72988" y="168607"/>
                    <a:pt x="79051" y="193787"/>
                  </a:cubicBezTo>
                  <a:close/>
                </a:path>
              </a:pathLst>
            </a:custGeom>
            <a:solidFill>
              <a:srgbClr val="FFFFFF"/>
            </a:solidFill>
            <a:ln w="63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55" name="Freeform 354">
              <a:extLst>
                <a:ext uri="{FF2B5EF4-FFF2-40B4-BE49-F238E27FC236}">
                  <a16:creationId xmlns:a16="http://schemas.microsoft.com/office/drawing/2014/main" id="{39362B40-D8DF-CC0B-E4F7-EA337D16ECF6}"/>
                </a:ext>
              </a:extLst>
            </p:cNvPr>
            <p:cNvSpPr/>
            <p:nvPr/>
          </p:nvSpPr>
          <p:spPr>
            <a:xfrm>
              <a:off x="8458835" y="114701"/>
              <a:ext cx="183705" cy="247056"/>
            </a:xfrm>
            <a:custGeom>
              <a:avLst/>
              <a:gdLst>
                <a:gd name="connsiteX0" fmla="*/ 79057 w 183705"/>
                <a:gd name="connsiteY0" fmla="*/ 193790 h 247056"/>
                <a:gd name="connsiteX1" fmla="*/ 91853 w 183705"/>
                <a:gd name="connsiteY1" fmla="*/ 247056 h 247056"/>
                <a:gd name="connsiteX2" fmla="*/ 104649 w 183705"/>
                <a:gd name="connsiteY2" fmla="*/ 193790 h 247056"/>
                <a:gd name="connsiteX3" fmla="*/ 144114 w 183705"/>
                <a:gd name="connsiteY3" fmla="*/ 140741 h 247056"/>
                <a:gd name="connsiteX4" fmla="*/ 183706 w 183705"/>
                <a:gd name="connsiteY4" fmla="*/ 123528 h 247056"/>
                <a:gd name="connsiteX5" fmla="*/ 144114 w 183705"/>
                <a:gd name="connsiteY5" fmla="*/ 106315 h 247056"/>
                <a:gd name="connsiteX6" fmla="*/ 104649 w 183705"/>
                <a:gd name="connsiteY6" fmla="*/ 53266 h 247056"/>
                <a:gd name="connsiteX7" fmla="*/ 91853 w 183705"/>
                <a:gd name="connsiteY7" fmla="*/ 0 h 247056"/>
                <a:gd name="connsiteX8" fmla="*/ 79057 w 183705"/>
                <a:gd name="connsiteY8" fmla="*/ 53266 h 247056"/>
                <a:gd name="connsiteX9" fmla="*/ 39592 w 183705"/>
                <a:gd name="connsiteY9" fmla="*/ 106315 h 247056"/>
                <a:gd name="connsiteX10" fmla="*/ 0 w 183705"/>
                <a:gd name="connsiteY10" fmla="*/ 123528 h 247056"/>
                <a:gd name="connsiteX11" fmla="*/ 39592 w 183705"/>
                <a:gd name="connsiteY11" fmla="*/ 140741 h 247056"/>
                <a:gd name="connsiteX12" fmla="*/ 79057 w 183705"/>
                <a:gd name="connsiteY12" fmla="*/ 193790 h 24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3705" h="247056">
                  <a:moveTo>
                    <a:pt x="79057" y="193790"/>
                  </a:moveTo>
                  <a:lnTo>
                    <a:pt x="91853" y="247056"/>
                  </a:lnTo>
                  <a:lnTo>
                    <a:pt x="104649" y="193790"/>
                  </a:lnTo>
                  <a:cubicBezTo>
                    <a:pt x="110667" y="168605"/>
                    <a:pt x="125364" y="148857"/>
                    <a:pt x="144114" y="140741"/>
                  </a:cubicBezTo>
                  <a:lnTo>
                    <a:pt x="183706" y="123528"/>
                  </a:lnTo>
                  <a:lnTo>
                    <a:pt x="144114" y="106315"/>
                  </a:lnTo>
                  <a:cubicBezTo>
                    <a:pt x="125364" y="98199"/>
                    <a:pt x="110667" y="78451"/>
                    <a:pt x="104649" y="53266"/>
                  </a:cubicBezTo>
                  <a:lnTo>
                    <a:pt x="91853" y="0"/>
                  </a:lnTo>
                  <a:lnTo>
                    <a:pt x="79057" y="53266"/>
                  </a:lnTo>
                  <a:cubicBezTo>
                    <a:pt x="73039" y="78451"/>
                    <a:pt x="58342" y="98199"/>
                    <a:pt x="39592" y="106315"/>
                  </a:cubicBezTo>
                  <a:lnTo>
                    <a:pt x="0" y="123528"/>
                  </a:lnTo>
                  <a:lnTo>
                    <a:pt x="39592" y="140741"/>
                  </a:lnTo>
                  <a:cubicBezTo>
                    <a:pt x="58342" y="148857"/>
                    <a:pt x="72976" y="168608"/>
                    <a:pt x="79057" y="193790"/>
                  </a:cubicBezTo>
                  <a:close/>
                </a:path>
              </a:pathLst>
            </a:custGeom>
            <a:solidFill>
              <a:srgbClr val="FFFFFF"/>
            </a:solidFill>
            <a:ln w="63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56" name="Freeform 355">
              <a:extLst>
                <a:ext uri="{FF2B5EF4-FFF2-40B4-BE49-F238E27FC236}">
                  <a16:creationId xmlns:a16="http://schemas.microsoft.com/office/drawing/2014/main" id="{8B0F647E-D47D-A468-9375-BCE1EF27E83B}"/>
                </a:ext>
              </a:extLst>
            </p:cNvPr>
            <p:cNvSpPr/>
            <p:nvPr/>
          </p:nvSpPr>
          <p:spPr>
            <a:xfrm>
              <a:off x="3536788" y="5980707"/>
              <a:ext cx="183705" cy="247056"/>
            </a:xfrm>
            <a:custGeom>
              <a:avLst/>
              <a:gdLst>
                <a:gd name="connsiteX0" fmla="*/ 79051 w 183705"/>
                <a:gd name="connsiteY0" fmla="*/ 193787 h 247056"/>
                <a:gd name="connsiteX1" fmla="*/ 91853 w 183705"/>
                <a:gd name="connsiteY1" fmla="*/ 247056 h 247056"/>
                <a:gd name="connsiteX2" fmla="*/ 104655 w 183705"/>
                <a:gd name="connsiteY2" fmla="*/ 193787 h 247056"/>
                <a:gd name="connsiteX3" fmla="*/ 144095 w 183705"/>
                <a:gd name="connsiteY3" fmla="*/ 140740 h 247056"/>
                <a:gd name="connsiteX4" fmla="*/ 183706 w 183705"/>
                <a:gd name="connsiteY4" fmla="*/ 123528 h 247056"/>
                <a:gd name="connsiteX5" fmla="*/ 144095 w 183705"/>
                <a:gd name="connsiteY5" fmla="*/ 106317 h 247056"/>
                <a:gd name="connsiteX6" fmla="*/ 104655 w 183705"/>
                <a:gd name="connsiteY6" fmla="*/ 53269 h 247056"/>
                <a:gd name="connsiteX7" fmla="*/ 91853 w 183705"/>
                <a:gd name="connsiteY7" fmla="*/ 0 h 247056"/>
                <a:gd name="connsiteX8" fmla="*/ 79051 w 183705"/>
                <a:gd name="connsiteY8" fmla="*/ 53269 h 247056"/>
                <a:gd name="connsiteX9" fmla="*/ 39611 w 183705"/>
                <a:gd name="connsiteY9" fmla="*/ 106317 h 247056"/>
                <a:gd name="connsiteX10" fmla="*/ 0 w 183705"/>
                <a:gd name="connsiteY10" fmla="*/ 123528 h 247056"/>
                <a:gd name="connsiteX11" fmla="*/ 39611 w 183705"/>
                <a:gd name="connsiteY11" fmla="*/ 140740 h 247056"/>
                <a:gd name="connsiteX12" fmla="*/ 79051 w 183705"/>
                <a:gd name="connsiteY12" fmla="*/ 193787 h 24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3705" h="247056">
                  <a:moveTo>
                    <a:pt x="79051" y="193787"/>
                  </a:moveTo>
                  <a:lnTo>
                    <a:pt x="91853" y="247056"/>
                  </a:lnTo>
                  <a:lnTo>
                    <a:pt x="104655" y="193787"/>
                  </a:lnTo>
                  <a:cubicBezTo>
                    <a:pt x="110686" y="168607"/>
                    <a:pt x="125370" y="148855"/>
                    <a:pt x="144095" y="140740"/>
                  </a:cubicBezTo>
                  <a:lnTo>
                    <a:pt x="183706" y="123528"/>
                  </a:lnTo>
                  <a:lnTo>
                    <a:pt x="144095" y="106317"/>
                  </a:lnTo>
                  <a:cubicBezTo>
                    <a:pt x="125370" y="98202"/>
                    <a:pt x="110686" y="78450"/>
                    <a:pt x="104655" y="53269"/>
                  </a:cubicBezTo>
                  <a:lnTo>
                    <a:pt x="91853" y="0"/>
                  </a:lnTo>
                  <a:lnTo>
                    <a:pt x="79051" y="53269"/>
                  </a:lnTo>
                  <a:cubicBezTo>
                    <a:pt x="73020" y="78450"/>
                    <a:pt x="58336" y="98202"/>
                    <a:pt x="39611" y="106317"/>
                  </a:cubicBezTo>
                  <a:lnTo>
                    <a:pt x="0" y="123528"/>
                  </a:lnTo>
                  <a:lnTo>
                    <a:pt x="39611" y="140740"/>
                  </a:lnTo>
                  <a:cubicBezTo>
                    <a:pt x="58336" y="148855"/>
                    <a:pt x="72988" y="168607"/>
                    <a:pt x="79051" y="193787"/>
                  </a:cubicBezTo>
                  <a:close/>
                </a:path>
              </a:pathLst>
            </a:custGeom>
            <a:solidFill>
              <a:srgbClr val="FFFFFF"/>
            </a:solidFill>
            <a:ln w="63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57" name="Freeform 356">
              <a:extLst>
                <a:ext uri="{FF2B5EF4-FFF2-40B4-BE49-F238E27FC236}">
                  <a16:creationId xmlns:a16="http://schemas.microsoft.com/office/drawing/2014/main" id="{6B309978-57F1-F43F-A704-AE7AB07107B4}"/>
                </a:ext>
              </a:extLst>
            </p:cNvPr>
            <p:cNvSpPr/>
            <p:nvPr/>
          </p:nvSpPr>
          <p:spPr>
            <a:xfrm>
              <a:off x="8674215" y="114701"/>
              <a:ext cx="183705" cy="247056"/>
            </a:xfrm>
            <a:custGeom>
              <a:avLst/>
              <a:gdLst>
                <a:gd name="connsiteX0" fmla="*/ 79057 w 183705"/>
                <a:gd name="connsiteY0" fmla="*/ 193790 h 247056"/>
                <a:gd name="connsiteX1" fmla="*/ 91853 w 183705"/>
                <a:gd name="connsiteY1" fmla="*/ 247056 h 247056"/>
                <a:gd name="connsiteX2" fmla="*/ 104649 w 183705"/>
                <a:gd name="connsiteY2" fmla="*/ 193790 h 247056"/>
                <a:gd name="connsiteX3" fmla="*/ 144114 w 183705"/>
                <a:gd name="connsiteY3" fmla="*/ 140741 h 247056"/>
                <a:gd name="connsiteX4" fmla="*/ 183706 w 183705"/>
                <a:gd name="connsiteY4" fmla="*/ 123528 h 247056"/>
                <a:gd name="connsiteX5" fmla="*/ 144114 w 183705"/>
                <a:gd name="connsiteY5" fmla="*/ 106315 h 247056"/>
                <a:gd name="connsiteX6" fmla="*/ 104649 w 183705"/>
                <a:gd name="connsiteY6" fmla="*/ 53266 h 247056"/>
                <a:gd name="connsiteX7" fmla="*/ 91853 w 183705"/>
                <a:gd name="connsiteY7" fmla="*/ 0 h 247056"/>
                <a:gd name="connsiteX8" fmla="*/ 79057 w 183705"/>
                <a:gd name="connsiteY8" fmla="*/ 53266 h 247056"/>
                <a:gd name="connsiteX9" fmla="*/ 39592 w 183705"/>
                <a:gd name="connsiteY9" fmla="*/ 106315 h 247056"/>
                <a:gd name="connsiteX10" fmla="*/ 0 w 183705"/>
                <a:gd name="connsiteY10" fmla="*/ 123528 h 247056"/>
                <a:gd name="connsiteX11" fmla="*/ 39592 w 183705"/>
                <a:gd name="connsiteY11" fmla="*/ 140741 h 247056"/>
                <a:gd name="connsiteX12" fmla="*/ 79057 w 183705"/>
                <a:gd name="connsiteY12" fmla="*/ 193790 h 24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3705" h="247056">
                  <a:moveTo>
                    <a:pt x="79057" y="193790"/>
                  </a:moveTo>
                  <a:lnTo>
                    <a:pt x="91853" y="247056"/>
                  </a:lnTo>
                  <a:lnTo>
                    <a:pt x="104649" y="193790"/>
                  </a:lnTo>
                  <a:cubicBezTo>
                    <a:pt x="110667" y="168605"/>
                    <a:pt x="125364" y="148857"/>
                    <a:pt x="144114" y="140741"/>
                  </a:cubicBezTo>
                  <a:lnTo>
                    <a:pt x="183706" y="123528"/>
                  </a:lnTo>
                  <a:lnTo>
                    <a:pt x="144114" y="106315"/>
                  </a:lnTo>
                  <a:cubicBezTo>
                    <a:pt x="125364" y="98199"/>
                    <a:pt x="110667" y="78451"/>
                    <a:pt x="104649" y="53266"/>
                  </a:cubicBezTo>
                  <a:lnTo>
                    <a:pt x="91853" y="0"/>
                  </a:lnTo>
                  <a:lnTo>
                    <a:pt x="79057" y="53266"/>
                  </a:lnTo>
                  <a:cubicBezTo>
                    <a:pt x="73039" y="78451"/>
                    <a:pt x="58342" y="98199"/>
                    <a:pt x="39592" y="106315"/>
                  </a:cubicBezTo>
                  <a:lnTo>
                    <a:pt x="0" y="123528"/>
                  </a:lnTo>
                  <a:lnTo>
                    <a:pt x="39592" y="140741"/>
                  </a:lnTo>
                  <a:cubicBezTo>
                    <a:pt x="58342" y="148857"/>
                    <a:pt x="72976" y="168608"/>
                    <a:pt x="79057" y="193790"/>
                  </a:cubicBezTo>
                  <a:close/>
                </a:path>
              </a:pathLst>
            </a:custGeom>
            <a:solidFill>
              <a:srgbClr val="FFFFFF"/>
            </a:solidFill>
            <a:ln w="63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58" name="Freeform 357">
              <a:extLst>
                <a:ext uri="{FF2B5EF4-FFF2-40B4-BE49-F238E27FC236}">
                  <a16:creationId xmlns:a16="http://schemas.microsoft.com/office/drawing/2014/main" id="{8828C7D8-6733-20B8-32E4-DC607E96FA2E}"/>
                </a:ext>
              </a:extLst>
            </p:cNvPr>
            <p:cNvSpPr/>
            <p:nvPr/>
          </p:nvSpPr>
          <p:spPr>
            <a:xfrm>
              <a:off x="3752167" y="5980707"/>
              <a:ext cx="183705" cy="247056"/>
            </a:xfrm>
            <a:custGeom>
              <a:avLst/>
              <a:gdLst>
                <a:gd name="connsiteX0" fmla="*/ 79051 w 183705"/>
                <a:gd name="connsiteY0" fmla="*/ 193787 h 247056"/>
                <a:gd name="connsiteX1" fmla="*/ 91853 w 183705"/>
                <a:gd name="connsiteY1" fmla="*/ 247056 h 247056"/>
                <a:gd name="connsiteX2" fmla="*/ 104655 w 183705"/>
                <a:gd name="connsiteY2" fmla="*/ 193787 h 247056"/>
                <a:gd name="connsiteX3" fmla="*/ 144095 w 183705"/>
                <a:gd name="connsiteY3" fmla="*/ 140740 h 247056"/>
                <a:gd name="connsiteX4" fmla="*/ 183706 w 183705"/>
                <a:gd name="connsiteY4" fmla="*/ 123528 h 247056"/>
                <a:gd name="connsiteX5" fmla="*/ 144095 w 183705"/>
                <a:gd name="connsiteY5" fmla="*/ 106317 h 247056"/>
                <a:gd name="connsiteX6" fmla="*/ 104655 w 183705"/>
                <a:gd name="connsiteY6" fmla="*/ 53269 h 247056"/>
                <a:gd name="connsiteX7" fmla="*/ 91853 w 183705"/>
                <a:gd name="connsiteY7" fmla="*/ 0 h 247056"/>
                <a:gd name="connsiteX8" fmla="*/ 79051 w 183705"/>
                <a:gd name="connsiteY8" fmla="*/ 53269 h 247056"/>
                <a:gd name="connsiteX9" fmla="*/ 39611 w 183705"/>
                <a:gd name="connsiteY9" fmla="*/ 106317 h 247056"/>
                <a:gd name="connsiteX10" fmla="*/ 0 w 183705"/>
                <a:gd name="connsiteY10" fmla="*/ 123528 h 247056"/>
                <a:gd name="connsiteX11" fmla="*/ 39611 w 183705"/>
                <a:gd name="connsiteY11" fmla="*/ 140740 h 247056"/>
                <a:gd name="connsiteX12" fmla="*/ 79051 w 183705"/>
                <a:gd name="connsiteY12" fmla="*/ 193787 h 24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3705" h="247056">
                  <a:moveTo>
                    <a:pt x="79051" y="193787"/>
                  </a:moveTo>
                  <a:lnTo>
                    <a:pt x="91853" y="247056"/>
                  </a:lnTo>
                  <a:lnTo>
                    <a:pt x="104655" y="193787"/>
                  </a:lnTo>
                  <a:cubicBezTo>
                    <a:pt x="110686" y="168607"/>
                    <a:pt x="125370" y="148855"/>
                    <a:pt x="144095" y="140740"/>
                  </a:cubicBezTo>
                  <a:lnTo>
                    <a:pt x="183706" y="123528"/>
                  </a:lnTo>
                  <a:lnTo>
                    <a:pt x="144095" y="106317"/>
                  </a:lnTo>
                  <a:cubicBezTo>
                    <a:pt x="125370" y="98202"/>
                    <a:pt x="110686" y="78450"/>
                    <a:pt x="104655" y="53269"/>
                  </a:cubicBezTo>
                  <a:lnTo>
                    <a:pt x="91853" y="0"/>
                  </a:lnTo>
                  <a:lnTo>
                    <a:pt x="79051" y="53269"/>
                  </a:lnTo>
                  <a:cubicBezTo>
                    <a:pt x="73020" y="78450"/>
                    <a:pt x="58336" y="98202"/>
                    <a:pt x="39611" y="106317"/>
                  </a:cubicBezTo>
                  <a:lnTo>
                    <a:pt x="0" y="123528"/>
                  </a:lnTo>
                  <a:lnTo>
                    <a:pt x="39611" y="140740"/>
                  </a:lnTo>
                  <a:cubicBezTo>
                    <a:pt x="58336" y="148855"/>
                    <a:pt x="72988" y="168607"/>
                    <a:pt x="79051" y="193787"/>
                  </a:cubicBezTo>
                  <a:close/>
                </a:path>
              </a:pathLst>
            </a:custGeom>
            <a:solidFill>
              <a:srgbClr val="FFFFFF"/>
            </a:solidFill>
            <a:ln w="63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59" name="Freeform 358">
              <a:extLst>
                <a:ext uri="{FF2B5EF4-FFF2-40B4-BE49-F238E27FC236}">
                  <a16:creationId xmlns:a16="http://schemas.microsoft.com/office/drawing/2014/main" id="{A80F4C1C-5DB6-8F03-8430-2CDAE17AE219}"/>
                </a:ext>
              </a:extLst>
            </p:cNvPr>
            <p:cNvSpPr/>
            <p:nvPr/>
          </p:nvSpPr>
          <p:spPr>
            <a:xfrm>
              <a:off x="8889594" y="114701"/>
              <a:ext cx="183705" cy="247056"/>
            </a:xfrm>
            <a:custGeom>
              <a:avLst/>
              <a:gdLst>
                <a:gd name="connsiteX0" fmla="*/ 79057 w 183705"/>
                <a:gd name="connsiteY0" fmla="*/ 193790 h 247056"/>
                <a:gd name="connsiteX1" fmla="*/ 91853 w 183705"/>
                <a:gd name="connsiteY1" fmla="*/ 247056 h 247056"/>
                <a:gd name="connsiteX2" fmla="*/ 104649 w 183705"/>
                <a:gd name="connsiteY2" fmla="*/ 193790 h 247056"/>
                <a:gd name="connsiteX3" fmla="*/ 144114 w 183705"/>
                <a:gd name="connsiteY3" fmla="*/ 140741 h 247056"/>
                <a:gd name="connsiteX4" fmla="*/ 183706 w 183705"/>
                <a:gd name="connsiteY4" fmla="*/ 123528 h 247056"/>
                <a:gd name="connsiteX5" fmla="*/ 144114 w 183705"/>
                <a:gd name="connsiteY5" fmla="*/ 106315 h 247056"/>
                <a:gd name="connsiteX6" fmla="*/ 104649 w 183705"/>
                <a:gd name="connsiteY6" fmla="*/ 53266 h 247056"/>
                <a:gd name="connsiteX7" fmla="*/ 91853 w 183705"/>
                <a:gd name="connsiteY7" fmla="*/ 0 h 247056"/>
                <a:gd name="connsiteX8" fmla="*/ 79057 w 183705"/>
                <a:gd name="connsiteY8" fmla="*/ 53266 h 247056"/>
                <a:gd name="connsiteX9" fmla="*/ 39592 w 183705"/>
                <a:gd name="connsiteY9" fmla="*/ 106315 h 247056"/>
                <a:gd name="connsiteX10" fmla="*/ 0 w 183705"/>
                <a:gd name="connsiteY10" fmla="*/ 123528 h 247056"/>
                <a:gd name="connsiteX11" fmla="*/ 39592 w 183705"/>
                <a:gd name="connsiteY11" fmla="*/ 140741 h 247056"/>
                <a:gd name="connsiteX12" fmla="*/ 79057 w 183705"/>
                <a:gd name="connsiteY12" fmla="*/ 193790 h 24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3705" h="247056">
                  <a:moveTo>
                    <a:pt x="79057" y="193790"/>
                  </a:moveTo>
                  <a:lnTo>
                    <a:pt x="91853" y="247056"/>
                  </a:lnTo>
                  <a:lnTo>
                    <a:pt x="104649" y="193790"/>
                  </a:lnTo>
                  <a:cubicBezTo>
                    <a:pt x="110667" y="168605"/>
                    <a:pt x="125364" y="148857"/>
                    <a:pt x="144114" y="140741"/>
                  </a:cubicBezTo>
                  <a:lnTo>
                    <a:pt x="183706" y="123528"/>
                  </a:lnTo>
                  <a:lnTo>
                    <a:pt x="144114" y="106315"/>
                  </a:lnTo>
                  <a:cubicBezTo>
                    <a:pt x="125364" y="98199"/>
                    <a:pt x="110667" y="78451"/>
                    <a:pt x="104649" y="53266"/>
                  </a:cubicBezTo>
                  <a:lnTo>
                    <a:pt x="91853" y="0"/>
                  </a:lnTo>
                  <a:lnTo>
                    <a:pt x="79057" y="53266"/>
                  </a:lnTo>
                  <a:cubicBezTo>
                    <a:pt x="73039" y="78451"/>
                    <a:pt x="58342" y="98199"/>
                    <a:pt x="39592" y="106315"/>
                  </a:cubicBezTo>
                  <a:lnTo>
                    <a:pt x="0" y="123528"/>
                  </a:lnTo>
                  <a:lnTo>
                    <a:pt x="39592" y="140741"/>
                  </a:lnTo>
                  <a:cubicBezTo>
                    <a:pt x="58342" y="148857"/>
                    <a:pt x="72976" y="168608"/>
                    <a:pt x="79057" y="193790"/>
                  </a:cubicBezTo>
                  <a:close/>
                </a:path>
              </a:pathLst>
            </a:custGeom>
            <a:solidFill>
              <a:srgbClr val="FFFFFF"/>
            </a:solidFill>
            <a:ln w="63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60" name="Freeform 359">
              <a:extLst>
                <a:ext uri="{FF2B5EF4-FFF2-40B4-BE49-F238E27FC236}">
                  <a16:creationId xmlns:a16="http://schemas.microsoft.com/office/drawing/2014/main" id="{D9B94F2F-2F2E-B09D-0E7E-6E512224D9E3}"/>
                </a:ext>
              </a:extLst>
            </p:cNvPr>
            <p:cNvSpPr/>
            <p:nvPr/>
          </p:nvSpPr>
          <p:spPr>
            <a:xfrm>
              <a:off x="11841555" y="114701"/>
              <a:ext cx="183705" cy="247056"/>
            </a:xfrm>
            <a:custGeom>
              <a:avLst/>
              <a:gdLst>
                <a:gd name="connsiteX0" fmla="*/ 79057 w 183705"/>
                <a:gd name="connsiteY0" fmla="*/ 193790 h 247056"/>
                <a:gd name="connsiteX1" fmla="*/ 91853 w 183705"/>
                <a:gd name="connsiteY1" fmla="*/ 247056 h 247056"/>
                <a:gd name="connsiteX2" fmla="*/ 104649 w 183705"/>
                <a:gd name="connsiteY2" fmla="*/ 193790 h 247056"/>
                <a:gd name="connsiteX3" fmla="*/ 144114 w 183705"/>
                <a:gd name="connsiteY3" fmla="*/ 140741 h 247056"/>
                <a:gd name="connsiteX4" fmla="*/ 183706 w 183705"/>
                <a:gd name="connsiteY4" fmla="*/ 123528 h 247056"/>
                <a:gd name="connsiteX5" fmla="*/ 144114 w 183705"/>
                <a:gd name="connsiteY5" fmla="*/ 106315 h 247056"/>
                <a:gd name="connsiteX6" fmla="*/ 104649 w 183705"/>
                <a:gd name="connsiteY6" fmla="*/ 53266 h 247056"/>
                <a:gd name="connsiteX7" fmla="*/ 91853 w 183705"/>
                <a:gd name="connsiteY7" fmla="*/ 0 h 247056"/>
                <a:gd name="connsiteX8" fmla="*/ 79057 w 183705"/>
                <a:gd name="connsiteY8" fmla="*/ 53266 h 247056"/>
                <a:gd name="connsiteX9" fmla="*/ 39592 w 183705"/>
                <a:gd name="connsiteY9" fmla="*/ 106315 h 247056"/>
                <a:gd name="connsiteX10" fmla="*/ 0 w 183705"/>
                <a:gd name="connsiteY10" fmla="*/ 123528 h 247056"/>
                <a:gd name="connsiteX11" fmla="*/ 39592 w 183705"/>
                <a:gd name="connsiteY11" fmla="*/ 140741 h 247056"/>
                <a:gd name="connsiteX12" fmla="*/ 79057 w 183705"/>
                <a:gd name="connsiteY12" fmla="*/ 193790 h 24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3705" h="247056">
                  <a:moveTo>
                    <a:pt x="79057" y="193790"/>
                  </a:moveTo>
                  <a:lnTo>
                    <a:pt x="91853" y="247056"/>
                  </a:lnTo>
                  <a:lnTo>
                    <a:pt x="104649" y="193790"/>
                  </a:lnTo>
                  <a:cubicBezTo>
                    <a:pt x="110667" y="168605"/>
                    <a:pt x="125364" y="148857"/>
                    <a:pt x="144114" y="140741"/>
                  </a:cubicBezTo>
                  <a:lnTo>
                    <a:pt x="183706" y="123528"/>
                  </a:lnTo>
                  <a:lnTo>
                    <a:pt x="144114" y="106315"/>
                  </a:lnTo>
                  <a:cubicBezTo>
                    <a:pt x="125364" y="98199"/>
                    <a:pt x="110667" y="78451"/>
                    <a:pt x="104649" y="53266"/>
                  </a:cubicBezTo>
                  <a:lnTo>
                    <a:pt x="91853" y="0"/>
                  </a:lnTo>
                  <a:lnTo>
                    <a:pt x="79057" y="53266"/>
                  </a:lnTo>
                  <a:cubicBezTo>
                    <a:pt x="73039" y="78451"/>
                    <a:pt x="58342" y="98199"/>
                    <a:pt x="39592" y="106315"/>
                  </a:cubicBezTo>
                  <a:lnTo>
                    <a:pt x="0" y="123528"/>
                  </a:lnTo>
                  <a:lnTo>
                    <a:pt x="39592" y="140741"/>
                  </a:lnTo>
                  <a:cubicBezTo>
                    <a:pt x="58342" y="148857"/>
                    <a:pt x="72976" y="168608"/>
                    <a:pt x="79057" y="193790"/>
                  </a:cubicBezTo>
                  <a:close/>
                </a:path>
              </a:pathLst>
            </a:custGeom>
            <a:solidFill>
              <a:srgbClr val="FFFFFF"/>
            </a:solidFill>
            <a:ln w="63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pic>
        <p:nvPicPr>
          <p:cNvPr id="8" name="Graphic 7">
            <a:extLst>
              <a:ext uri="{FF2B5EF4-FFF2-40B4-BE49-F238E27FC236}">
                <a16:creationId xmlns:a16="http://schemas.microsoft.com/office/drawing/2014/main" id="{CBBA2CC5-4E0A-1A1A-6C9A-F2C906AB2DC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85000"/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6373" y="488056"/>
            <a:ext cx="11359254" cy="5392263"/>
          </a:xfrm>
          <a:prstGeom prst="rect">
            <a:avLst/>
          </a:prstGeom>
        </p:spPr>
      </p:pic>
      <p:sp>
        <p:nvSpPr>
          <p:cNvPr id="436" name="Freeform 435">
            <a:extLst>
              <a:ext uri="{FF2B5EF4-FFF2-40B4-BE49-F238E27FC236}">
                <a16:creationId xmlns:a16="http://schemas.microsoft.com/office/drawing/2014/main" id="{62CE9145-D49A-00F6-D5D5-1494C71BAA51}"/>
              </a:ext>
            </a:extLst>
          </p:cNvPr>
          <p:cNvSpPr/>
          <p:nvPr/>
        </p:nvSpPr>
        <p:spPr>
          <a:xfrm>
            <a:off x="419540" y="474044"/>
            <a:ext cx="11352918" cy="5397545"/>
          </a:xfrm>
          <a:custGeom>
            <a:avLst/>
            <a:gdLst>
              <a:gd name="connsiteX0" fmla="*/ 8916983 w 11352918"/>
              <a:gd name="connsiteY0" fmla="*/ 2883 h 5397545"/>
              <a:gd name="connsiteX1" fmla="*/ 11349751 w 11352918"/>
              <a:gd name="connsiteY1" fmla="*/ 2883 h 5397545"/>
              <a:gd name="connsiteX2" fmla="*/ 11352919 w 11352918"/>
              <a:gd name="connsiteY2" fmla="*/ 617027 h 5397545"/>
              <a:gd name="connsiteX3" fmla="*/ 10567337 w 11352918"/>
              <a:gd name="connsiteY3" fmla="*/ 1329203 h 5397545"/>
              <a:gd name="connsiteX4" fmla="*/ 10570505 w 11352918"/>
              <a:gd name="connsiteY4" fmla="*/ 5397546 h 5397545"/>
              <a:gd name="connsiteX5" fmla="*/ 4726159 w 11352918"/>
              <a:gd name="connsiteY5" fmla="*/ 5397546 h 5397545"/>
              <a:gd name="connsiteX6" fmla="*/ 4491752 w 11352918"/>
              <a:gd name="connsiteY6" fmla="*/ 5253381 h 5397545"/>
              <a:gd name="connsiteX7" fmla="*/ 2401092 w 11352918"/>
              <a:gd name="connsiteY7" fmla="*/ 5253381 h 5397545"/>
              <a:gd name="connsiteX8" fmla="*/ 2173020 w 11352918"/>
              <a:gd name="connsiteY8" fmla="*/ 5397546 h 5397545"/>
              <a:gd name="connsiteX9" fmla="*/ 3168 w 11352918"/>
              <a:gd name="connsiteY9" fmla="*/ 5397546 h 5397545"/>
              <a:gd name="connsiteX10" fmla="*/ 0 w 11352918"/>
              <a:gd name="connsiteY10" fmla="*/ 3883811 h 5397545"/>
              <a:gd name="connsiteX11" fmla="*/ 652539 w 11352918"/>
              <a:gd name="connsiteY11" fmla="*/ 3540695 h 5397545"/>
              <a:gd name="connsiteX12" fmla="*/ 652539 w 11352918"/>
              <a:gd name="connsiteY12" fmla="*/ 386363 h 5397545"/>
              <a:gd name="connsiteX13" fmla="*/ 1701037 w 11352918"/>
              <a:gd name="connsiteY13" fmla="*/ 386363 h 5397545"/>
              <a:gd name="connsiteX14" fmla="*/ 2119169 w 11352918"/>
              <a:gd name="connsiteY14" fmla="*/ 0 h 5397545"/>
              <a:gd name="connsiteX15" fmla="*/ 6351173 w 11352918"/>
              <a:gd name="connsiteY15" fmla="*/ 0 h 5397545"/>
              <a:gd name="connsiteX16" fmla="*/ 6585580 w 11352918"/>
              <a:gd name="connsiteY16" fmla="*/ 147048 h 5397545"/>
              <a:gd name="connsiteX17" fmla="*/ 8666737 w 11352918"/>
              <a:gd name="connsiteY17" fmla="*/ 147048 h 5397545"/>
              <a:gd name="connsiteX18" fmla="*/ 8916983 w 11352918"/>
              <a:gd name="connsiteY18" fmla="*/ 2883 h 5397545"/>
              <a:gd name="connsiteX19" fmla="*/ 11280062 w 11352918"/>
              <a:gd name="connsiteY19" fmla="*/ 69200 h 5397545"/>
              <a:gd name="connsiteX20" fmla="*/ 9268594 w 11352918"/>
              <a:gd name="connsiteY20" fmla="*/ 69200 h 5397545"/>
              <a:gd name="connsiteX21" fmla="*/ 8777605 w 11352918"/>
              <a:gd name="connsiteY21" fmla="*/ 380596 h 5397545"/>
              <a:gd name="connsiteX22" fmla="*/ 6477879 w 11352918"/>
              <a:gd name="connsiteY22" fmla="*/ 380596 h 5397545"/>
              <a:gd name="connsiteX23" fmla="*/ 5993226 w 11352918"/>
              <a:gd name="connsiteY23" fmla="*/ 69200 h 5397545"/>
              <a:gd name="connsiteX24" fmla="*/ 2157181 w 11352918"/>
              <a:gd name="connsiteY24" fmla="*/ 69200 h 5397545"/>
              <a:gd name="connsiteX25" fmla="*/ 1739049 w 11352918"/>
              <a:gd name="connsiteY25" fmla="*/ 449795 h 5397545"/>
              <a:gd name="connsiteX26" fmla="*/ 734899 w 11352918"/>
              <a:gd name="connsiteY26" fmla="*/ 449795 h 5397545"/>
              <a:gd name="connsiteX27" fmla="*/ 734899 w 11352918"/>
              <a:gd name="connsiteY27" fmla="*/ 3586829 h 5397545"/>
              <a:gd name="connsiteX28" fmla="*/ 76024 w 11352918"/>
              <a:gd name="connsiteY28" fmla="*/ 3929946 h 5397545"/>
              <a:gd name="connsiteX29" fmla="*/ 79192 w 11352918"/>
              <a:gd name="connsiteY29" fmla="*/ 5339881 h 5397545"/>
              <a:gd name="connsiteX30" fmla="*/ 1818241 w 11352918"/>
              <a:gd name="connsiteY30" fmla="*/ 5339881 h 5397545"/>
              <a:gd name="connsiteX31" fmla="*/ 2309229 w 11352918"/>
              <a:gd name="connsiteY31" fmla="*/ 5019832 h 5397545"/>
              <a:gd name="connsiteX32" fmla="*/ 4615291 w 11352918"/>
              <a:gd name="connsiteY32" fmla="*/ 5019832 h 5397545"/>
              <a:gd name="connsiteX33" fmla="*/ 5090441 w 11352918"/>
              <a:gd name="connsiteY33" fmla="*/ 5339881 h 5397545"/>
              <a:gd name="connsiteX34" fmla="*/ 10494481 w 11352918"/>
              <a:gd name="connsiteY34" fmla="*/ 5339881 h 5397545"/>
              <a:gd name="connsiteX35" fmla="*/ 10491313 w 11352918"/>
              <a:gd name="connsiteY35" fmla="*/ 1314789 h 5397545"/>
              <a:gd name="connsiteX36" fmla="*/ 11280062 w 11352918"/>
              <a:gd name="connsiteY36" fmla="*/ 593961 h 5397545"/>
              <a:gd name="connsiteX37" fmla="*/ 11280062 w 11352918"/>
              <a:gd name="connsiteY37" fmla="*/ 69200 h 5397545"/>
              <a:gd name="connsiteX38" fmla="*/ 2499289 w 11352918"/>
              <a:gd name="connsiteY38" fmla="*/ 5060198 h 5397545"/>
              <a:gd name="connsiteX39" fmla="*/ 2461277 w 11352918"/>
              <a:gd name="connsiteY39" fmla="*/ 5060198 h 5397545"/>
              <a:gd name="connsiteX40" fmla="*/ 2461277 w 11352918"/>
              <a:gd name="connsiteY40" fmla="*/ 5215893 h 5397545"/>
              <a:gd name="connsiteX41" fmla="*/ 2499289 w 11352918"/>
              <a:gd name="connsiteY41" fmla="*/ 5215893 h 5397545"/>
              <a:gd name="connsiteX42" fmla="*/ 2499289 w 11352918"/>
              <a:gd name="connsiteY42" fmla="*/ 5060198 h 5397545"/>
              <a:gd name="connsiteX43" fmla="*/ 6705951 w 11352918"/>
              <a:gd name="connsiteY43" fmla="*/ 187412 h 5397545"/>
              <a:gd name="connsiteX44" fmla="*/ 6743963 w 11352918"/>
              <a:gd name="connsiteY44" fmla="*/ 187412 h 5397545"/>
              <a:gd name="connsiteX45" fmla="*/ 6743963 w 11352918"/>
              <a:gd name="connsiteY45" fmla="*/ 343110 h 5397545"/>
              <a:gd name="connsiteX46" fmla="*/ 6705951 w 11352918"/>
              <a:gd name="connsiteY46" fmla="*/ 343110 h 5397545"/>
              <a:gd name="connsiteX47" fmla="*/ 6705951 w 11352918"/>
              <a:gd name="connsiteY47" fmla="*/ 187412 h 5397545"/>
              <a:gd name="connsiteX48" fmla="*/ 2587984 w 11352918"/>
              <a:gd name="connsiteY48" fmla="*/ 5060198 h 5397545"/>
              <a:gd name="connsiteX49" fmla="*/ 2549972 w 11352918"/>
              <a:gd name="connsiteY49" fmla="*/ 5060198 h 5397545"/>
              <a:gd name="connsiteX50" fmla="*/ 2549972 w 11352918"/>
              <a:gd name="connsiteY50" fmla="*/ 5215893 h 5397545"/>
              <a:gd name="connsiteX51" fmla="*/ 2587984 w 11352918"/>
              <a:gd name="connsiteY51" fmla="*/ 5215893 h 5397545"/>
              <a:gd name="connsiteX52" fmla="*/ 2587984 w 11352918"/>
              <a:gd name="connsiteY52" fmla="*/ 5060198 h 5397545"/>
              <a:gd name="connsiteX53" fmla="*/ 6794646 w 11352918"/>
              <a:gd name="connsiteY53" fmla="*/ 187412 h 5397545"/>
              <a:gd name="connsiteX54" fmla="*/ 6832658 w 11352918"/>
              <a:gd name="connsiteY54" fmla="*/ 187412 h 5397545"/>
              <a:gd name="connsiteX55" fmla="*/ 6832658 w 11352918"/>
              <a:gd name="connsiteY55" fmla="*/ 343110 h 5397545"/>
              <a:gd name="connsiteX56" fmla="*/ 6794646 w 11352918"/>
              <a:gd name="connsiteY56" fmla="*/ 343110 h 5397545"/>
              <a:gd name="connsiteX57" fmla="*/ 6794646 w 11352918"/>
              <a:gd name="connsiteY57" fmla="*/ 187412 h 5397545"/>
              <a:gd name="connsiteX58" fmla="*/ 2676679 w 11352918"/>
              <a:gd name="connsiteY58" fmla="*/ 5060198 h 5397545"/>
              <a:gd name="connsiteX59" fmla="*/ 2638667 w 11352918"/>
              <a:gd name="connsiteY59" fmla="*/ 5060198 h 5397545"/>
              <a:gd name="connsiteX60" fmla="*/ 2638667 w 11352918"/>
              <a:gd name="connsiteY60" fmla="*/ 5215893 h 5397545"/>
              <a:gd name="connsiteX61" fmla="*/ 2676679 w 11352918"/>
              <a:gd name="connsiteY61" fmla="*/ 5215893 h 5397545"/>
              <a:gd name="connsiteX62" fmla="*/ 2676679 w 11352918"/>
              <a:gd name="connsiteY62" fmla="*/ 5060198 h 5397545"/>
              <a:gd name="connsiteX63" fmla="*/ 6883341 w 11352918"/>
              <a:gd name="connsiteY63" fmla="*/ 187412 h 5397545"/>
              <a:gd name="connsiteX64" fmla="*/ 6921353 w 11352918"/>
              <a:gd name="connsiteY64" fmla="*/ 187412 h 5397545"/>
              <a:gd name="connsiteX65" fmla="*/ 6921353 w 11352918"/>
              <a:gd name="connsiteY65" fmla="*/ 343110 h 5397545"/>
              <a:gd name="connsiteX66" fmla="*/ 6883341 w 11352918"/>
              <a:gd name="connsiteY66" fmla="*/ 343110 h 5397545"/>
              <a:gd name="connsiteX67" fmla="*/ 6883341 w 11352918"/>
              <a:gd name="connsiteY67" fmla="*/ 187412 h 5397545"/>
              <a:gd name="connsiteX68" fmla="*/ 2765373 w 11352918"/>
              <a:gd name="connsiteY68" fmla="*/ 5060198 h 5397545"/>
              <a:gd name="connsiteX69" fmla="*/ 2727361 w 11352918"/>
              <a:gd name="connsiteY69" fmla="*/ 5060198 h 5397545"/>
              <a:gd name="connsiteX70" fmla="*/ 2727361 w 11352918"/>
              <a:gd name="connsiteY70" fmla="*/ 5215893 h 5397545"/>
              <a:gd name="connsiteX71" fmla="*/ 2765373 w 11352918"/>
              <a:gd name="connsiteY71" fmla="*/ 5215893 h 5397545"/>
              <a:gd name="connsiteX72" fmla="*/ 2765373 w 11352918"/>
              <a:gd name="connsiteY72" fmla="*/ 5060198 h 5397545"/>
              <a:gd name="connsiteX73" fmla="*/ 6972035 w 11352918"/>
              <a:gd name="connsiteY73" fmla="*/ 187412 h 5397545"/>
              <a:gd name="connsiteX74" fmla="*/ 7010047 w 11352918"/>
              <a:gd name="connsiteY74" fmla="*/ 187412 h 5397545"/>
              <a:gd name="connsiteX75" fmla="*/ 7010047 w 11352918"/>
              <a:gd name="connsiteY75" fmla="*/ 343110 h 5397545"/>
              <a:gd name="connsiteX76" fmla="*/ 6972035 w 11352918"/>
              <a:gd name="connsiteY76" fmla="*/ 343110 h 5397545"/>
              <a:gd name="connsiteX77" fmla="*/ 6972035 w 11352918"/>
              <a:gd name="connsiteY77" fmla="*/ 187412 h 5397545"/>
              <a:gd name="connsiteX78" fmla="*/ 2854068 w 11352918"/>
              <a:gd name="connsiteY78" fmla="*/ 5060198 h 5397545"/>
              <a:gd name="connsiteX79" fmla="*/ 2816056 w 11352918"/>
              <a:gd name="connsiteY79" fmla="*/ 5060198 h 5397545"/>
              <a:gd name="connsiteX80" fmla="*/ 2816056 w 11352918"/>
              <a:gd name="connsiteY80" fmla="*/ 5215893 h 5397545"/>
              <a:gd name="connsiteX81" fmla="*/ 2854068 w 11352918"/>
              <a:gd name="connsiteY81" fmla="*/ 5215893 h 5397545"/>
              <a:gd name="connsiteX82" fmla="*/ 2854068 w 11352918"/>
              <a:gd name="connsiteY82" fmla="*/ 5060198 h 5397545"/>
              <a:gd name="connsiteX83" fmla="*/ 7060730 w 11352918"/>
              <a:gd name="connsiteY83" fmla="*/ 187412 h 5397545"/>
              <a:gd name="connsiteX84" fmla="*/ 7098742 w 11352918"/>
              <a:gd name="connsiteY84" fmla="*/ 187412 h 5397545"/>
              <a:gd name="connsiteX85" fmla="*/ 7098742 w 11352918"/>
              <a:gd name="connsiteY85" fmla="*/ 343110 h 5397545"/>
              <a:gd name="connsiteX86" fmla="*/ 7060730 w 11352918"/>
              <a:gd name="connsiteY86" fmla="*/ 343110 h 5397545"/>
              <a:gd name="connsiteX87" fmla="*/ 7060730 w 11352918"/>
              <a:gd name="connsiteY87" fmla="*/ 187412 h 5397545"/>
              <a:gd name="connsiteX88" fmla="*/ 2942763 w 11352918"/>
              <a:gd name="connsiteY88" fmla="*/ 5060198 h 5397545"/>
              <a:gd name="connsiteX89" fmla="*/ 2904751 w 11352918"/>
              <a:gd name="connsiteY89" fmla="*/ 5060198 h 5397545"/>
              <a:gd name="connsiteX90" fmla="*/ 2904751 w 11352918"/>
              <a:gd name="connsiteY90" fmla="*/ 5215893 h 5397545"/>
              <a:gd name="connsiteX91" fmla="*/ 2942763 w 11352918"/>
              <a:gd name="connsiteY91" fmla="*/ 5215893 h 5397545"/>
              <a:gd name="connsiteX92" fmla="*/ 2942763 w 11352918"/>
              <a:gd name="connsiteY92" fmla="*/ 5060198 h 5397545"/>
              <a:gd name="connsiteX93" fmla="*/ 7149425 w 11352918"/>
              <a:gd name="connsiteY93" fmla="*/ 187412 h 5397545"/>
              <a:gd name="connsiteX94" fmla="*/ 7187437 w 11352918"/>
              <a:gd name="connsiteY94" fmla="*/ 187412 h 5397545"/>
              <a:gd name="connsiteX95" fmla="*/ 7187437 w 11352918"/>
              <a:gd name="connsiteY95" fmla="*/ 343110 h 5397545"/>
              <a:gd name="connsiteX96" fmla="*/ 7149425 w 11352918"/>
              <a:gd name="connsiteY96" fmla="*/ 343110 h 5397545"/>
              <a:gd name="connsiteX97" fmla="*/ 7149425 w 11352918"/>
              <a:gd name="connsiteY97" fmla="*/ 187412 h 5397545"/>
              <a:gd name="connsiteX98" fmla="*/ 3031457 w 11352918"/>
              <a:gd name="connsiteY98" fmla="*/ 5060198 h 5397545"/>
              <a:gd name="connsiteX99" fmla="*/ 2993445 w 11352918"/>
              <a:gd name="connsiteY99" fmla="*/ 5060198 h 5397545"/>
              <a:gd name="connsiteX100" fmla="*/ 2993445 w 11352918"/>
              <a:gd name="connsiteY100" fmla="*/ 5215893 h 5397545"/>
              <a:gd name="connsiteX101" fmla="*/ 3031457 w 11352918"/>
              <a:gd name="connsiteY101" fmla="*/ 5215893 h 5397545"/>
              <a:gd name="connsiteX102" fmla="*/ 3031457 w 11352918"/>
              <a:gd name="connsiteY102" fmla="*/ 5060198 h 5397545"/>
              <a:gd name="connsiteX103" fmla="*/ 7238119 w 11352918"/>
              <a:gd name="connsiteY103" fmla="*/ 187412 h 5397545"/>
              <a:gd name="connsiteX104" fmla="*/ 7276131 w 11352918"/>
              <a:gd name="connsiteY104" fmla="*/ 187412 h 5397545"/>
              <a:gd name="connsiteX105" fmla="*/ 7276131 w 11352918"/>
              <a:gd name="connsiteY105" fmla="*/ 343110 h 5397545"/>
              <a:gd name="connsiteX106" fmla="*/ 7238119 w 11352918"/>
              <a:gd name="connsiteY106" fmla="*/ 343110 h 5397545"/>
              <a:gd name="connsiteX107" fmla="*/ 7238119 w 11352918"/>
              <a:gd name="connsiteY107" fmla="*/ 187412 h 5397545"/>
              <a:gd name="connsiteX108" fmla="*/ 3120152 w 11352918"/>
              <a:gd name="connsiteY108" fmla="*/ 5060198 h 5397545"/>
              <a:gd name="connsiteX109" fmla="*/ 3082140 w 11352918"/>
              <a:gd name="connsiteY109" fmla="*/ 5060198 h 5397545"/>
              <a:gd name="connsiteX110" fmla="*/ 3082140 w 11352918"/>
              <a:gd name="connsiteY110" fmla="*/ 5215893 h 5397545"/>
              <a:gd name="connsiteX111" fmla="*/ 3120152 w 11352918"/>
              <a:gd name="connsiteY111" fmla="*/ 5215893 h 5397545"/>
              <a:gd name="connsiteX112" fmla="*/ 3120152 w 11352918"/>
              <a:gd name="connsiteY112" fmla="*/ 5060198 h 5397545"/>
              <a:gd name="connsiteX113" fmla="*/ 7326814 w 11352918"/>
              <a:gd name="connsiteY113" fmla="*/ 187412 h 5397545"/>
              <a:gd name="connsiteX114" fmla="*/ 7364826 w 11352918"/>
              <a:gd name="connsiteY114" fmla="*/ 187412 h 5397545"/>
              <a:gd name="connsiteX115" fmla="*/ 7364826 w 11352918"/>
              <a:gd name="connsiteY115" fmla="*/ 343110 h 5397545"/>
              <a:gd name="connsiteX116" fmla="*/ 7326814 w 11352918"/>
              <a:gd name="connsiteY116" fmla="*/ 343110 h 5397545"/>
              <a:gd name="connsiteX117" fmla="*/ 7326814 w 11352918"/>
              <a:gd name="connsiteY117" fmla="*/ 187412 h 5397545"/>
              <a:gd name="connsiteX118" fmla="*/ 3208847 w 11352918"/>
              <a:gd name="connsiteY118" fmla="*/ 5060198 h 5397545"/>
              <a:gd name="connsiteX119" fmla="*/ 3170835 w 11352918"/>
              <a:gd name="connsiteY119" fmla="*/ 5060198 h 5397545"/>
              <a:gd name="connsiteX120" fmla="*/ 3170835 w 11352918"/>
              <a:gd name="connsiteY120" fmla="*/ 5215893 h 5397545"/>
              <a:gd name="connsiteX121" fmla="*/ 3208847 w 11352918"/>
              <a:gd name="connsiteY121" fmla="*/ 5215893 h 5397545"/>
              <a:gd name="connsiteX122" fmla="*/ 3208847 w 11352918"/>
              <a:gd name="connsiteY122" fmla="*/ 5060198 h 5397545"/>
              <a:gd name="connsiteX123" fmla="*/ 7415509 w 11352918"/>
              <a:gd name="connsiteY123" fmla="*/ 187412 h 5397545"/>
              <a:gd name="connsiteX124" fmla="*/ 7453521 w 11352918"/>
              <a:gd name="connsiteY124" fmla="*/ 187412 h 5397545"/>
              <a:gd name="connsiteX125" fmla="*/ 7453521 w 11352918"/>
              <a:gd name="connsiteY125" fmla="*/ 343110 h 5397545"/>
              <a:gd name="connsiteX126" fmla="*/ 7415509 w 11352918"/>
              <a:gd name="connsiteY126" fmla="*/ 343110 h 5397545"/>
              <a:gd name="connsiteX127" fmla="*/ 7415509 w 11352918"/>
              <a:gd name="connsiteY127" fmla="*/ 187412 h 5397545"/>
              <a:gd name="connsiteX128" fmla="*/ 3297542 w 11352918"/>
              <a:gd name="connsiteY128" fmla="*/ 5060198 h 5397545"/>
              <a:gd name="connsiteX129" fmla="*/ 3259530 w 11352918"/>
              <a:gd name="connsiteY129" fmla="*/ 5060198 h 5397545"/>
              <a:gd name="connsiteX130" fmla="*/ 3259530 w 11352918"/>
              <a:gd name="connsiteY130" fmla="*/ 5215893 h 5397545"/>
              <a:gd name="connsiteX131" fmla="*/ 3297542 w 11352918"/>
              <a:gd name="connsiteY131" fmla="*/ 5215893 h 5397545"/>
              <a:gd name="connsiteX132" fmla="*/ 3297542 w 11352918"/>
              <a:gd name="connsiteY132" fmla="*/ 5060198 h 5397545"/>
              <a:gd name="connsiteX133" fmla="*/ 7504203 w 11352918"/>
              <a:gd name="connsiteY133" fmla="*/ 187412 h 5397545"/>
              <a:gd name="connsiteX134" fmla="*/ 7542215 w 11352918"/>
              <a:gd name="connsiteY134" fmla="*/ 187412 h 5397545"/>
              <a:gd name="connsiteX135" fmla="*/ 7542215 w 11352918"/>
              <a:gd name="connsiteY135" fmla="*/ 343110 h 5397545"/>
              <a:gd name="connsiteX136" fmla="*/ 7504203 w 11352918"/>
              <a:gd name="connsiteY136" fmla="*/ 343110 h 5397545"/>
              <a:gd name="connsiteX137" fmla="*/ 7504203 w 11352918"/>
              <a:gd name="connsiteY137" fmla="*/ 187412 h 5397545"/>
              <a:gd name="connsiteX138" fmla="*/ 3386236 w 11352918"/>
              <a:gd name="connsiteY138" fmla="*/ 5060198 h 5397545"/>
              <a:gd name="connsiteX139" fmla="*/ 3348224 w 11352918"/>
              <a:gd name="connsiteY139" fmla="*/ 5060198 h 5397545"/>
              <a:gd name="connsiteX140" fmla="*/ 3348224 w 11352918"/>
              <a:gd name="connsiteY140" fmla="*/ 5215893 h 5397545"/>
              <a:gd name="connsiteX141" fmla="*/ 3386236 w 11352918"/>
              <a:gd name="connsiteY141" fmla="*/ 5215893 h 5397545"/>
              <a:gd name="connsiteX142" fmla="*/ 3386236 w 11352918"/>
              <a:gd name="connsiteY142" fmla="*/ 5060198 h 5397545"/>
              <a:gd name="connsiteX143" fmla="*/ 7592898 w 11352918"/>
              <a:gd name="connsiteY143" fmla="*/ 187412 h 5397545"/>
              <a:gd name="connsiteX144" fmla="*/ 7630910 w 11352918"/>
              <a:gd name="connsiteY144" fmla="*/ 187412 h 5397545"/>
              <a:gd name="connsiteX145" fmla="*/ 7630910 w 11352918"/>
              <a:gd name="connsiteY145" fmla="*/ 343110 h 5397545"/>
              <a:gd name="connsiteX146" fmla="*/ 7592898 w 11352918"/>
              <a:gd name="connsiteY146" fmla="*/ 343110 h 5397545"/>
              <a:gd name="connsiteX147" fmla="*/ 7592898 w 11352918"/>
              <a:gd name="connsiteY147" fmla="*/ 187412 h 5397545"/>
              <a:gd name="connsiteX148" fmla="*/ 3474931 w 11352918"/>
              <a:gd name="connsiteY148" fmla="*/ 5060198 h 5397545"/>
              <a:gd name="connsiteX149" fmla="*/ 3436919 w 11352918"/>
              <a:gd name="connsiteY149" fmla="*/ 5060198 h 5397545"/>
              <a:gd name="connsiteX150" fmla="*/ 3436919 w 11352918"/>
              <a:gd name="connsiteY150" fmla="*/ 5215893 h 5397545"/>
              <a:gd name="connsiteX151" fmla="*/ 3474931 w 11352918"/>
              <a:gd name="connsiteY151" fmla="*/ 5215893 h 5397545"/>
              <a:gd name="connsiteX152" fmla="*/ 3474931 w 11352918"/>
              <a:gd name="connsiteY152" fmla="*/ 5060198 h 5397545"/>
              <a:gd name="connsiteX153" fmla="*/ 7681593 w 11352918"/>
              <a:gd name="connsiteY153" fmla="*/ 187412 h 5397545"/>
              <a:gd name="connsiteX154" fmla="*/ 7719605 w 11352918"/>
              <a:gd name="connsiteY154" fmla="*/ 187412 h 5397545"/>
              <a:gd name="connsiteX155" fmla="*/ 7719605 w 11352918"/>
              <a:gd name="connsiteY155" fmla="*/ 343110 h 5397545"/>
              <a:gd name="connsiteX156" fmla="*/ 7681593 w 11352918"/>
              <a:gd name="connsiteY156" fmla="*/ 343110 h 5397545"/>
              <a:gd name="connsiteX157" fmla="*/ 7681593 w 11352918"/>
              <a:gd name="connsiteY157" fmla="*/ 187412 h 5397545"/>
              <a:gd name="connsiteX158" fmla="*/ 3680829 w 11352918"/>
              <a:gd name="connsiteY158" fmla="*/ 5215893 h 5397545"/>
              <a:gd name="connsiteX159" fmla="*/ 3766356 w 11352918"/>
              <a:gd name="connsiteY159" fmla="*/ 5138045 h 5397545"/>
              <a:gd name="connsiteX160" fmla="*/ 3680829 w 11352918"/>
              <a:gd name="connsiteY160" fmla="*/ 5060198 h 5397545"/>
              <a:gd name="connsiteX161" fmla="*/ 3595302 w 11352918"/>
              <a:gd name="connsiteY161" fmla="*/ 5138045 h 5397545"/>
              <a:gd name="connsiteX162" fmla="*/ 3680829 w 11352918"/>
              <a:gd name="connsiteY162" fmla="*/ 5215893 h 5397545"/>
              <a:gd name="connsiteX163" fmla="*/ 4045111 w 11352918"/>
              <a:gd name="connsiteY163" fmla="*/ 5138045 h 5397545"/>
              <a:gd name="connsiteX164" fmla="*/ 3959584 w 11352918"/>
              <a:gd name="connsiteY164" fmla="*/ 5215893 h 5397545"/>
              <a:gd name="connsiteX165" fmla="*/ 3874057 w 11352918"/>
              <a:gd name="connsiteY165" fmla="*/ 5138045 h 5397545"/>
              <a:gd name="connsiteX166" fmla="*/ 3959584 w 11352918"/>
              <a:gd name="connsiteY166" fmla="*/ 5060198 h 5397545"/>
              <a:gd name="connsiteX167" fmla="*/ 4045111 w 11352918"/>
              <a:gd name="connsiteY167" fmla="*/ 5138045 h 5397545"/>
              <a:gd name="connsiteX168" fmla="*/ 4225668 w 11352918"/>
              <a:gd name="connsiteY168" fmla="*/ 5215893 h 5397545"/>
              <a:gd name="connsiteX169" fmla="*/ 4311195 w 11352918"/>
              <a:gd name="connsiteY169" fmla="*/ 5138045 h 5397545"/>
              <a:gd name="connsiteX170" fmla="*/ 4225668 w 11352918"/>
              <a:gd name="connsiteY170" fmla="*/ 5060198 h 5397545"/>
              <a:gd name="connsiteX171" fmla="*/ 4140141 w 11352918"/>
              <a:gd name="connsiteY171" fmla="*/ 5138045 h 5397545"/>
              <a:gd name="connsiteX172" fmla="*/ 4225668 w 11352918"/>
              <a:gd name="connsiteY172" fmla="*/ 5215893 h 5397545"/>
              <a:gd name="connsiteX173" fmla="*/ 4225668 w 11352918"/>
              <a:gd name="connsiteY173" fmla="*/ 5189416 h 5397545"/>
              <a:gd name="connsiteX174" fmla="*/ 4169233 w 11352918"/>
              <a:gd name="connsiteY174" fmla="*/ 5138045 h 5397545"/>
              <a:gd name="connsiteX175" fmla="*/ 4225668 w 11352918"/>
              <a:gd name="connsiteY175" fmla="*/ 5086675 h 5397545"/>
              <a:gd name="connsiteX176" fmla="*/ 4282103 w 11352918"/>
              <a:gd name="connsiteY176" fmla="*/ 5138045 h 5397545"/>
              <a:gd name="connsiteX177" fmla="*/ 4225668 w 11352918"/>
              <a:gd name="connsiteY177" fmla="*/ 5189416 h 5397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</a:cxnLst>
            <a:rect l="l" t="t" r="r" b="b"/>
            <a:pathLst>
              <a:path w="11352918" h="5397545">
                <a:moveTo>
                  <a:pt x="8916983" y="2883"/>
                </a:moveTo>
                <a:lnTo>
                  <a:pt x="11349751" y="2883"/>
                </a:lnTo>
                <a:lnTo>
                  <a:pt x="11352919" y="617027"/>
                </a:lnTo>
                <a:lnTo>
                  <a:pt x="10567337" y="1329203"/>
                </a:lnTo>
                <a:lnTo>
                  <a:pt x="10570505" y="5397546"/>
                </a:lnTo>
                <a:lnTo>
                  <a:pt x="4726159" y="5397546"/>
                </a:lnTo>
                <a:lnTo>
                  <a:pt x="4491752" y="5253381"/>
                </a:lnTo>
                <a:lnTo>
                  <a:pt x="2401092" y="5253381"/>
                </a:lnTo>
                <a:lnTo>
                  <a:pt x="2173020" y="5397546"/>
                </a:lnTo>
                <a:lnTo>
                  <a:pt x="3168" y="5397546"/>
                </a:lnTo>
                <a:lnTo>
                  <a:pt x="0" y="3883811"/>
                </a:lnTo>
                <a:lnTo>
                  <a:pt x="652539" y="3540695"/>
                </a:lnTo>
                <a:lnTo>
                  <a:pt x="652539" y="386363"/>
                </a:lnTo>
                <a:lnTo>
                  <a:pt x="1701037" y="386363"/>
                </a:lnTo>
                <a:lnTo>
                  <a:pt x="2119169" y="0"/>
                </a:lnTo>
                <a:lnTo>
                  <a:pt x="6351173" y="0"/>
                </a:lnTo>
                <a:lnTo>
                  <a:pt x="6585580" y="147048"/>
                </a:lnTo>
                <a:lnTo>
                  <a:pt x="8666737" y="147048"/>
                </a:lnTo>
                <a:lnTo>
                  <a:pt x="8916983" y="2883"/>
                </a:lnTo>
                <a:close/>
                <a:moveTo>
                  <a:pt x="11280062" y="69200"/>
                </a:moveTo>
                <a:lnTo>
                  <a:pt x="9268594" y="69200"/>
                </a:lnTo>
                <a:lnTo>
                  <a:pt x="8777605" y="380596"/>
                </a:lnTo>
                <a:lnTo>
                  <a:pt x="6477879" y="380596"/>
                </a:lnTo>
                <a:lnTo>
                  <a:pt x="5993226" y="69200"/>
                </a:lnTo>
                <a:lnTo>
                  <a:pt x="2157181" y="69200"/>
                </a:lnTo>
                <a:lnTo>
                  <a:pt x="1739049" y="449795"/>
                </a:lnTo>
                <a:lnTo>
                  <a:pt x="734899" y="449795"/>
                </a:lnTo>
                <a:lnTo>
                  <a:pt x="734899" y="3586829"/>
                </a:lnTo>
                <a:lnTo>
                  <a:pt x="76024" y="3929946"/>
                </a:lnTo>
                <a:lnTo>
                  <a:pt x="79192" y="5339881"/>
                </a:lnTo>
                <a:lnTo>
                  <a:pt x="1818241" y="5339881"/>
                </a:lnTo>
                <a:lnTo>
                  <a:pt x="2309229" y="5019832"/>
                </a:lnTo>
                <a:lnTo>
                  <a:pt x="4615291" y="5019832"/>
                </a:lnTo>
                <a:lnTo>
                  <a:pt x="5090441" y="5339881"/>
                </a:lnTo>
                <a:lnTo>
                  <a:pt x="10494481" y="5339881"/>
                </a:lnTo>
                <a:lnTo>
                  <a:pt x="10491313" y="1314789"/>
                </a:lnTo>
                <a:lnTo>
                  <a:pt x="11280062" y="593961"/>
                </a:lnTo>
                <a:lnTo>
                  <a:pt x="11280062" y="69200"/>
                </a:lnTo>
                <a:close/>
                <a:moveTo>
                  <a:pt x="2499289" y="5060198"/>
                </a:moveTo>
                <a:lnTo>
                  <a:pt x="2461277" y="5060198"/>
                </a:lnTo>
                <a:lnTo>
                  <a:pt x="2461277" y="5215893"/>
                </a:lnTo>
                <a:lnTo>
                  <a:pt x="2499289" y="5215893"/>
                </a:lnTo>
                <a:lnTo>
                  <a:pt x="2499289" y="5060198"/>
                </a:lnTo>
                <a:close/>
                <a:moveTo>
                  <a:pt x="6705951" y="187412"/>
                </a:moveTo>
                <a:lnTo>
                  <a:pt x="6743963" y="187412"/>
                </a:lnTo>
                <a:lnTo>
                  <a:pt x="6743963" y="343110"/>
                </a:lnTo>
                <a:lnTo>
                  <a:pt x="6705951" y="343110"/>
                </a:lnTo>
                <a:lnTo>
                  <a:pt x="6705951" y="187412"/>
                </a:lnTo>
                <a:close/>
                <a:moveTo>
                  <a:pt x="2587984" y="5060198"/>
                </a:moveTo>
                <a:lnTo>
                  <a:pt x="2549972" y="5060198"/>
                </a:lnTo>
                <a:lnTo>
                  <a:pt x="2549972" y="5215893"/>
                </a:lnTo>
                <a:lnTo>
                  <a:pt x="2587984" y="5215893"/>
                </a:lnTo>
                <a:lnTo>
                  <a:pt x="2587984" y="5060198"/>
                </a:lnTo>
                <a:close/>
                <a:moveTo>
                  <a:pt x="6794646" y="187412"/>
                </a:moveTo>
                <a:lnTo>
                  <a:pt x="6832658" y="187412"/>
                </a:lnTo>
                <a:lnTo>
                  <a:pt x="6832658" y="343110"/>
                </a:lnTo>
                <a:lnTo>
                  <a:pt x="6794646" y="343110"/>
                </a:lnTo>
                <a:lnTo>
                  <a:pt x="6794646" y="187412"/>
                </a:lnTo>
                <a:close/>
                <a:moveTo>
                  <a:pt x="2676679" y="5060198"/>
                </a:moveTo>
                <a:lnTo>
                  <a:pt x="2638667" y="5060198"/>
                </a:lnTo>
                <a:lnTo>
                  <a:pt x="2638667" y="5215893"/>
                </a:lnTo>
                <a:lnTo>
                  <a:pt x="2676679" y="5215893"/>
                </a:lnTo>
                <a:lnTo>
                  <a:pt x="2676679" y="5060198"/>
                </a:lnTo>
                <a:close/>
                <a:moveTo>
                  <a:pt x="6883341" y="187412"/>
                </a:moveTo>
                <a:lnTo>
                  <a:pt x="6921353" y="187412"/>
                </a:lnTo>
                <a:lnTo>
                  <a:pt x="6921353" y="343110"/>
                </a:lnTo>
                <a:lnTo>
                  <a:pt x="6883341" y="343110"/>
                </a:lnTo>
                <a:lnTo>
                  <a:pt x="6883341" y="187412"/>
                </a:lnTo>
                <a:close/>
                <a:moveTo>
                  <a:pt x="2765373" y="5060198"/>
                </a:moveTo>
                <a:lnTo>
                  <a:pt x="2727361" y="5060198"/>
                </a:lnTo>
                <a:lnTo>
                  <a:pt x="2727361" y="5215893"/>
                </a:lnTo>
                <a:lnTo>
                  <a:pt x="2765373" y="5215893"/>
                </a:lnTo>
                <a:lnTo>
                  <a:pt x="2765373" y="5060198"/>
                </a:lnTo>
                <a:close/>
                <a:moveTo>
                  <a:pt x="6972035" y="187412"/>
                </a:moveTo>
                <a:lnTo>
                  <a:pt x="7010047" y="187412"/>
                </a:lnTo>
                <a:lnTo>
                  <a:pt x="7010047" y="343110"/>
                </a:lnTo>
                <a:lnTo>
                  <a:pt x="6972035" y="343110"/>
                </a:lnTo>
                <a:lnTo>
                  <a:pt x="6972035" y="187412"/>
                </a:lnTo>
                <a:close/>
                <a:moveTo>
                  <a:pt x="2854068" y="5060198"/>
                </a:moveTo>
                <a:lnTo>
                  <a:pt x="2816056" y="5060198"/>
                </a:lnTo>
                <a:lnTo>
                  <a:pt x="2816056" y="5215893"/>
                </a:lnTo>
                <a:lnTo>
                  <a:pt x="2854068" y="5215893"/>
                </a:lnTo>
                <a:lnTo>
                  <a:pt x="2854068" y="5060198"/>
                </a:lnTo>
                <a:close/>
                <a:moveTo>
                  <a:pt x="7060730" y="187412"/>
                </a:moveTo>
                <a:lnTo>
                  <a:pt x="7098742" y="187412"/>
                </a:lnTo>
                <a:lnTo>
                  <a:pt x="7098742" y="343110"/>
                </a:lnTo>
                <a:lnTo>
                  <a:pt x="7060730" y="343110"/>
                </a:lnTo>
                <a:lnTo>
                  <a:pt x="7060730" y="187412"/>
                </a:lnTo>
                <a:close/>
                <a:moveTo>
                  <a:pt x="2942763" y="5060198"/>
                </a:moveTo>
                <a:lnTo>
                  <a:pt x="2904751" y="5060198"/>
                </a:lnTo>
                <a:lnTo>
                  <a:pt x="2904751" y="5215893"/>
                </a:lnTo>
                <a:lnTo>
                  <a:pt x="2942763" y="5215893"/>
                </a:lnTo>
                <a:lnTo>
                  <a:pt x="2942763" y="5060198"/>
                </a:lnTo>
                <a:close/>
                <a:moveTo>
                  <a:pt x="7149425" y="187412"/>
                </a:moveTo>
                <a:lnTo>
                  <a:pt x="7187437" y="187412"/>
                </a:lnTo>
                <a:lnTo>
                  <a:pt x="7187437" y="343110"/>
                </a:lnTo>
                <a:lnTo>
                  <a:pt x="7149425" y="343110"/>
                </a:lnTo>
                <a:lnTo>
                  <a:pt x="7149425" y="187412"/>
                </a:lnTo>
                <a:close/>
                <a:moveTo>
                  <a:pt x="3031457" y="5060198"/>
                </a:moveTo>
                <a:lnTo>
                  <a:pt x="2993445" y="5060198"/>
                </a:lnTo>
                <a:lnTo>
                  <a:pt x="2993445" y="5215893"/>
                </a:lnTo>
                <a:lnTo>
                  <a:pt x="3031457" y="5215893"/>
                </a:lnTo>
                <a:lnTo>
                  <a:pt x="3031457" y="5060198"/>
                </a:lnTo>
                <a:close/>
                <a:moveTo>
                  <a:pt x="7238119" y="187412"/>
                </a:moveTo>
                <a:lnTo>
                  <a:pt x="7276131" y="187412"/>
                </a:lnTo>
                <a:lnTo>
                  <a:pt x="7276131" y="343110"/>
                </a:lnTo>
                <a:lnTo>
                  <a:pt x="7238119" y="343110"/>
                </a:lnTo>
                <a:lnTo>
                  <a:pt x="7238119" y="187412"/>
                </a:lnTo>
                <a:close/>
                <a:moveTo>
                  <a:pt x="3120152" y="5060198"/>
                </a:moveTo>
                <a:lnTo>
                  <a:pt x="3082140" y="5060198"/>
                </a:lnTo>
                <a:lnTo>
                  <a:pt x="3082140" y="5215893"/>
                </a:lnTo>
                <a:lnTo>
                  <a:pt x="3120152" y="5215893"/>
                </a:lnTo>
                <a:lnTo>
                  <a:pt x="3120152" y="5060198"/>
                </a:lnTo>
                <a:close/>
                <a:moveTo>
                  <a:pt x="7326814" y="187412"/>
                </a:moveTo>
                <a:lnTo>
                  <a:pt x="7364826" y="187412"/>
                </a:lnTo>
                <a:lnTo>
                  <a:pt x="7364826" y="343110"/>
                </a:lnTo>
                <a:lnTo>
                  <a:pt x="7326814" y="343110"/>
                </a:lnTo>
                <a:lnTo>
                  <a:pt x="7326814" y="187412"/>
                </a:lnTo>
                <a:close/>
                <a:moveTo>
                  <a:pt x="3208847" y="5060198"/>
                </a:moveTo>
                <a:lnTo>
                  <a:pt x="3170835" y="5060198"/>
                </a:lnTo>
                <a:lnTo>
                  <a:pt x="3170835" y="5215893"/>
                </a:lnTo>
                <a:lnTo>
                  <a:pt x="3208847" y="5215893"/>
                </a:lnTo>
                <a:lnTo>
                  <a:pt x="3208847" y="5060198"/>
                </a:lnTo>
                <a:close/>
                <a:moveTo>
                  <a:pt x="7415509" y="187412"/>
                </a:moveTo>
                <a:lnTo>
                  <a:pt x="7453521" y="187412"/>
                </a:lnTo>
                <a:lnTo>
                  <a:pt x="7453521" y="343110"/>
                </a:lnTo>
                <a:lnTo>
                  <a:pt x="7415509" y="343110"/>
                </a:lnTo>
                <a:lnTo>
                  <a:pt x="7415509" y="187412"/>
                </a:lnTo>
                <a:close/>
                <a:moveTo>
                  <a:pt x="3297542" y="5060198"/>
                </a:moveTo>
                <a:lnTo>
                  <a:pt x="3259530" y="5060198"/>
                </a:lnTo>
                <a:lnTo>
                  <a:pt x="3259530" y="5215893"/>
                </a:lnTo>
                <a:lnTo>
                  <a:pt x="3297542" y="5215893"/>
                </a:lnTo>
                <a:lnTo>
                  <a:pt x="3297542" y="5060198"/>
                </a:lnTo>
                <a:close/>
                <a:moveTo>
                  <a:pt x="7504203" y="187412"/>
                </a:moveTo>
                <a:lnTo>
                  <a:pt x="7542215" y="187412"/>
                </a:lnTo>
                <a:lnTo>
                  <a:pt x="7542215" y="343110"/>
                </a:lnTo>
                <a:lnTo>
                  <a:pt x="7504203" y="343110"/>
                </a:lnTo>
                <a:lnTo>
                  <a:pt x="7504203" y="187412"/>
                </a:lnTo>
                <a:close/>
                <a:moveTo>
                  <a:pt x="3386236" y="5060198"/>
                </a:moveTo>
                <a:lnTo>
                  <a:pt x="3348224" y="5060198"/>
                </a:lnTo>
                <a:lnTo>
                  <a:pt x="3348224" y="5215893"/>
                </a:lnTo>
                <a:lnTo>
                  <a:pt x="3386236" y="5215893"/>
                </a:lnTo>
                <a:lnTo>
                  <a:pt x="3386236" y="5060198"/>
                </a:lnTo>
                <a:close/>
                <a:moveTo>
                  <a:pt x="7592898" y="187412"/>
                </a:moveTo>
                <a:lnTo>
                  <a:pt x="7630910" y="187412"/>
                </a:lnTo>
                <a:lnTo>
                  <a:pt x="7630910" y="343110"/>
                </a:lnTo>
                <a:lnTo>
                  <a:pt x="7592898" y="343110"/>
                </a:lnTo>
                <a:lnTo>
                  <a:pt x="7592898" y="187412"/>
                </a:lnTo>
                <a:close/>
                <a:moveTo>
                  <a:pt x="3474931" y="5060198"/>
                </a:moveTo>
                <a:lnTo>
                  <a:pt x="3436919" y="5060198"/>
                </a:lnTo>
                <a:lnTo>
                  <a:pt x="3436919" y="5215893"/>
                </a:lnTo>
                <a:lnTo>
                  <a:pt x="3474931" y="5215893"/>
                </a:lnTo>
                <a:lnTo>
                  <a:pt x="3474931" y="5060198"/>
                </a:lnTo>
                <a:close/>
                <a:moveTo>
                  <a:pt x="7681593" y="187412"/>
                </a:moveTo>
                <a:lnTo>
                  <a:pt x="7719605" y="187412"/>
                </a:lnTo>
                <a:lnTo>
                  <a:pt x="7719605" y="343110"/>
                </a:lnTo>
                <a:lnTo>
                  <a:pt x="7681593" y="343110"/>
                </a:lnTo>
                <a:lnTo>
                  <a:pt x="7681593" y="187412"/>
                </a:lnTo>
                <a:close/>
                <a:moveTo>
                  <a:pt x="3680829" y="5215893"/>
                </a:moveTo>
                <a:cubicBezTo>
                  <a:pt x="3728065" y="5215893"/>
                  <a:pt x="3766356" y="5181042"/>
                  <a:pt x="3766356" y="5138045"/>
                </a:cubicBezTo>
                <a:cubicBezTo>
                  <a:pt x="3766356" y="5095049"/>
                  <a:pt x="3728065" y="5060198"/>
                  <a:pt x="3680829" y="5060198"/>
                </a:cubicBezTo>
                <a:cubicBezTo>
                  <a:pt x="3633593" y="5060198"/>
                  <a:pt x="3595302" y="5095049"/>
                  <a:pt x="3595302" y="5138045"/>
                </a:cubicBezTo>
                <a:cubicBezTo>
                  <a:pt x="3595302" y="5181042"/>
                  <a:pt x="3633593" y="5215893"/>
                  <a:pt x="3680829" y="5215893"/>
                </a:cubicBezTo>
                <a:close/>
                <a:moveTo>
                  <a:pt x="4045111" y="5138045"/>
                </a:moveTo>
                <a:cubicBezTo>
                  <a:pt x="4045111" y="5181042"/>
                  <a:pt x="4006820" y="5215893"/>
                  <a:pt x="3959584" y="5215893"/>
                </a:cubicBezTo>
                <a:cubicBezTo>
                  <a:pt x="3912348" y="5215893"/>
                  <a:pt x="3874057" y="5181042"/>
                  <a:pt x="3874057" y="5138045"/>
                </a:cubicBezTo>
                <a:cubicBezTo>
                  <a:pt x="3874057" y="5095049"/>
                  <a:pt x="3912348" y="5060198"/>
                  <a:pt x="3959584" y="5060198"/>
                </a:cubicBezTo>
                <a:cubicBezTo>
                  <a:pt x="4006820" y="5060198"/>
                  <a:pt x="4045111" y="5095049"/>
                  <a:pt x="4045111" y="5138045"/>
                </a:cubicBezTo>
                <a:close/>
                <a:moveTo>
                  <a:pt x="4225668" y="5215893"/>
                </a:moveTo>
                <a:cubicBezTo>
                  <a:pt x="4272904" y="5215893"/>
                  <a:pt x="4311195" y="5181042"/>
                  <a:pt x="4311195" y="5138045"/>
                </a:cubicBezTo>
                <a:cubicBezTo>
                  <a:pt x="4311195" y="5095049"/>
                  <a:pt x="4272904" y="5060198"/>
                  <a:pt x="4225668" y="5060198"/>
                </a:cubicBezTo>
                <a:cubicBezTo>
                  <a:pt x="4178432" y="5060198"/>
                  <a:pt x="4140141" y="5095049"/>
                  <a:pt x="4140141" y="5138045"/>
                </a:cubicBezTo>
                <a:cubicBezTo>
                  <a:pt x="4140141" y="5181042"/>
                  <a:pt x="4178432" y="5215893"/>
                  <a:pt x="4225668" y="5215893"/>
                </a:cubicBezTo>
                <a:close/>
                <a:moveTo>
                  <a:pt x="4225668" y="5189416"/>
                </a:moveTo>
                <a:cubicBezTo>
                  <a:pt x="4194498" y="5189416"/>
                  <a:pt x="4169233" y="5166418"/>
                  <a:pt x="4169233" y="5138045"/>
                </a:cubicBezTo>
                <a:cubicBezTo>
                  <a:pt x="4169233" y="5109672"/>
                  <a:pt x="4194498" y="5086675"/>
                  <a:pt x="4225668" y="5086675"/>
                </a:cubicBezTo>
                <a:cubicBezTo>
                  <a:pt x="4256838" y="5086675"/>
                  <a:pt x="4282103" y="5109672"/>
                  <a:pt x="4282103" y="5138045"/>
                </a:cubicBezTo>
                <a:cubicBezTo>
                  <a:pt x="4282103" y="5166418"/>
                  <a:pt x="4256838" y="5189416"/>
                  <a:pt x="4225668" y="5189416"/>
                </a:cubicBezTo>
                <a:close/>
              </a:path>
            </a:pathLst>
          </a:custGeom>
          <a:solidFill>
            <a:srgbClr val="CAAEEB"/>
          </a:solidFill>
          <a:ln w="6332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37" name="Freeform 436">
            <a:extLst>
              <a:ext uri="{FF2B5EF4-FFF2-40B4-BE49-F238E27FC236}">
                <a16:creationId xmlns:a16="http://schemas.microsoft.com/office/drawing/2014/main" id="{69CEEC18-578A-F8E1-3CD2-3AE609B73F39}"/>
              </a:ext>
            </a:extLst>
          </p:cNvPr>
          <p:cNvSpPr/>
          <p:nvPr/>
        </p:nvSpPr>
        <p:spPr>
          <a:xfrm>
            <a:off x="11342739" y="634047"/>
            <a:ext cx="120371" cy="133116"/>
          </a:xfrm>
          <a:custGeom>
            <a:avLst/>
            <a:gdLst>
              <a:gd name="connsiteX0" fmla="*/ 120371 w 120371"/>
              <a:gd name="connsiteY0" fmla="*/ 0 h 133116"/>
              <a:gd name="connsiteX1" fmla="*/ 0 w 120371"/>
              <a:gd name="connsiteY1" fmla="*/ 133116 h 133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0371" h="133116">
                <a:moveTo>
                  <a:pt x="120371" y="0"/>
                </a:moveTo>
                <a:lnTo>
                  <a:pt x="0" y="133116"/>
                </a:lnTo>
              </a:path>
            </a:pathLst>
          </a:custGeom>
          <a:ln w="12649" cap="flat">
            <a:solidFill>
              <a:srgbClr val="CAAEEB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38" name="Freeform 437">
            <a:extLst>
              <a:ext uri="{FF2B5EF4-FFF2-40B4-BE49-F238E27FC236}">
                <a16:creationId xmlns:a16="http://schemas.microsoft.com/office/drawing/2014/main" id="{3855DB12-4147-4F59-41D1-6F152C0D85F7}"/>
              </a:ext>
            </a:extLst>
          </p:cNvPr>
          <p:cNvSpPr/>
          <p:nvPr/>
        </p:nvSpPr>
        <p:spPr>
          <a:xfrm>
            <a:off x="11273050" y="634047"/>
            <a:ext cx="120371" cy="133116"/>
          </a:xfrm>
          <a:custGeom>
            <a:avLst/>
            <a:gdLst>
              <a:gd name="connsiteX0" fmla="*/ 120371 w 120371"/>
              <a:gd name="connsiteY0" fmla="*/ 0 h 133116"/>
              <a:gd name="connsiteX1" fmla="*/ 0 w 120371"/>
              <a:gd name="connsiteY1" fmla="*/ 133116 h 133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0371" h="133116">
                <a:moveTo>
                  <a:pt x="120371" y="0"/>
                </a:moveTo>
                <a:lnTo>
                  <a:pt x="0" y="133116"/>
                </a:lnTo>
              </a:path>
            </a:pathLst>
          </a:custGeom>
          <a:ln w="12649" cap="flat">
            <a:solidFill>
              <a:srgbClr val="CAAEEB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39" name="Freeform 438">
            <a:extLst>
              <a:ext uri="{FF2B5EF4-FFF2-40B4-BE49-F238E27FC236}">
                <a16:creationId xmlns:a16="http://schemas.microsoft.com/office/drawing/2014/main" id="{2E683178-4957-75B2-7492-9C31E8DD92A8}"/>
              </a:ext>
            </a:extLst>
          </p:cNvPr>
          <p:cNvSpPr/>
          <p:nvPr/>
        </p:nvSpPr>
        <p:spPr>
          <a:xfrm>
            <a:off x="11203362" y="634047"/>
            <a:ext cx="120371" cy="133116"/>
          </a:xfrm>
          <a:custGeom>
            <a:avLst/>
            <a:gdLst>
              <a:gd name="connsiteX0" fmla="*/ 120371 w 120371"/>
              <a:gd name="connsiteY0" fmla="*/ 0 h 133116"/>
              <a:gd name="connsiteX1" fmla="*/ 0 w 120371"/>
              <a:gd name="connsiteY1" fmla="*/ 133116 h 133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0371" h="133116">
                <a:moveTo>
                  <a:pt x="120371" y="0"/>
                </a:moveTo>
                <a:lnTo>
                  <a:pt x="0" y="133116"/>
                </a:lnTo>
              </a:path>
            </a:pathLst>
          </a:custGeom>
          <a:ln w="12649" cap="flat">
            <a:solidFill>
              <a:srgbClr val="CAAEEB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40" name="Freeform 439">
            <a:extLst>
              <a:ext uri="{FF2B5EF4-FFF2-40B4-BE49-F238E27FC236}">
                <a16:creationId xmlns:a16="http://schemas.microsoft.com/office/drawing/2014/main" id="{30C1378D-549E-2DC1-6134-26A1D872EBE1}"/>
              </a:ext>
            </a:extLst>
          </p:cNvPr>
          <p:cNvSpPr/>
          <p:nvPr/>
        </p:nvSpPr>
        <p:spPr>
          <a:xfrm>
            <a:off x="11133673" y="634047"/>
            <a:ext cx="120371" cy="133116"/>
          </a:xfrm>
          <a:custGeom>
            <a:avLst/>
            <a:gdLst>
              <a:gd name="connsiteX0" fmla="*/ 120371 w 120371"/>
              <a:gd name="connsiteY0" fmla="*/ 0 h 133116"/>
              <a:gd name="connsiteX1" fmla="*/ 0 w 120371"/>
              <a:gd name="connsiteY1" fmla="*/ 133116 h 133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0371" h="133116">
                <a:moveTo>
                  <a:pt x="120371" y="0"/>
                </a:moveTo>
                <a:lnTo>
                  <a:pt x="0" y="133116"/>
                </a:lnTo>
              </a:path>
            </a:pathLst>
          </a:custGeom>
          <a:ln w="12649" cap="flat">
            <a:solidFill>
              <a:srgbClr val="CAAEEB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41" name="Freeform 440">
            <a:extLst>
              <a:ext uri="{FF2B5EF4-FFF2-40B4-BE49-F238E27FC236}">
                <a16:creationId xmlns:a16="http://schemas.microsoft.com/office/drawing/2014/main" id="{1A45BA2A-22A3-BE4A-B5AD-A3C04FB5E057}"/>
              </a:ext>
            </a:extLst>
          </p:cNvPr>
          <p:cNvSpPr/>
          <p:nvPr/>
        </p:nvSpPr>
        <p:spPr>
          <a:xfrm>
            <a:off x="11063984" y="634047"/>
            <a:ext cx="120371" cy="133116"/>
          </a:xfrm>
          <a:custGeom>
            <a:avLst/>
            <a:gdLst>
              <a:gd name="connsiteX0" fmla="*/ 120371 w 120371"/>
              <a:gd name="connsiteY0" fmla="*/ 0 h 133116"/>
              <a:gd name="connsiteX1" fmla="*/ 0 w 120371"/>
              <a:gd name="connsiteY1" fmla="*/ 133116 h 133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0371" h="133116">
                <a:moveTo>
                  <a:pt x="120371" y="0"/>
                </a:moveTo>
                <a:lnTo>
                  <a:pt x="0" y="133116"/>
                </a:lnTo>
              </a:path>
            </a:pathLst>
          </a:custGeom>
          <a:ln w="12649" cap="flat">
            <a:solidFill>
              <a:srgbClr val="CAAEEB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42" name="Freeform 441">
            <a:extLst>
              <a:ext uri="{FF2B5EF4-FFF2-40B4-BE49-F238E27FC236}">
                <a16:creationId xmlns:a16="http://schemas.microsoft.com/office/drawing/2014/main" id="{54218B5C-A8DD-F8CA-CDBA-9071A95DD03E}"/>
              </a:ext>
            </a:extLst>
          </p:cNvPr>
          <p:cNvSpPr/>
          <p:nvPr/>
        </p:nvSpPr>
        <p:spPr>
          <a:xfrm>
            <a:off x="10994296" y="634047"/>
            <a:ext cx="120371" cy="133116"/>
          </a:xfrm>
          <a:custGeom>
            <a:avLst/>
            <a:gdLst>
              <a:gd name="connsiteX0" fmla="*/ 120371 w 120371"/>
              <a:gd name="connsiteY0" fmla="*/ 0 h 133116"/>
              <a:gd name="connsiteX1" fmla="*/ 0 w 120371"/>
              <a:gd name="connsiteY1" fmla="*/ 133116 h 133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0371" h="133116">
                <a:moveTo>
                  <a:pt x="120371" y="0"/>
                </a:moveTo>
                <a:lnTo>
                  <a:pt x="0" y="133116"/>
                </a:lnTo>
              </a:path>
            </a:pathLst>
          </a:custGeom>
          <a:ln w="12649" cap="flat">
            <a:solidFill>
              <a:srgbClr val="CAAEEB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43" name="Freeform 442">
            <a:extLst>
              <a:ext uri="{FF2B5EF4-FFF2-40B4-BE49-F238E27FC236}">
                <a16:creationId xmlns:a16="http://schemas.microsoft.com/office/drawing/2014/main" id="{99324220-0D71-5B35-FE9F-63F4410234DC}"/>
              </a:ext>
            </a:extLst>
          </p:cNvPr>
          <p:cNvSpPr/>
          <p:nvPr/>
        </p:nvSpPr>
        <p:spPr>
          <a:xfrm>
            <a:off x="10924607" y="634047"/>
            <a:ext cx="120371" cy="133116"/>
          </a:xfrm>
          <a:custGeom>
            <a:avLst/>
            <a:gdLst>
              <a:gd name="connsiteX0" fmla="*/ 120371 w 120371"/>
              <a:gd name="connsiteY0" fmla="*/ 0 h 133116"/>
              <a:gd name="connsiteX1" fmla="*/ 0 w 120371"/>
              <a:gd name="connsiteY1" fmla="*/ 133116 h 133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0371" h="133116">
                <a:moveTo>
                  <a:pt x="120371" y="0"/>
                </a:moveTo>
                <a:lnTo>
                  <a:pt x="0" y="133116"/>
                </a:lnTo>
              </a:path>
            </a:pathLst>
          </a:custGeom>
          <a:ln w="12649" cap="flat">
            <a:solidFill>
              <a:srgbClr val="CAAEEB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44" name="Freeform 443">
            <a:extLst>
              <a:ext uri="{FF2B5EF4-FFF2-40B4-BE49-F238E27FC236}">
                <a16:creationId xmlns:a16="http://schemas.microsoft.com/office/drawing/2014/main" id="{5EA231B7-CAC7-7877-7932-2EF416D3F64F}"/>
              </a:ext>
            </a:extLst>
          </p:cNvPr>
          <p:cNvSpPr/>
          <p:nvPr/>
        </p:nvSpPr>
        <p:spPr>
          <a:xfrm>
            <a:off x="10854918" y="634047"/>
            <a:ext cx="120371" cy="133116"/>
          </a:xfrm>
          <a:custGeom>
            <a:avLst/>
            <a:gdLst>
              <a:gd name="connsiteX0" fmla="*/ 120371 w 120371"/>
              <a:gd name="connsiteY0" fmla="*/ 0 h 133116"/>
              <a:gd name="connsiteX1" fmla="*/ 0 w 120371"/>
              <a:gd name="connsiteY1" fmla="*/ 133116 h 133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0371" h="133116">
                <a:moveTo>
                  <a:pt x="120371" y="0"/>
                </a:moveTo>
                <a:lnTo>
                  <a:pt x="0" y="133116"/>
                </a:lnTo>
              </a:path>
            </a:pathLst>
          </a:custGeom>
          <a:ln w="12649" cap="flat">
            <a:solidFill>
              <a:srgbClr val="CAAEEB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45" name="Freeform 444">
            <a:extLst>
              <a:ext uri="{FF2B5EF4-FFF2-40B4-BE49-F238E27FC236}">
                <a16:creationId xmlns:a16="http://schemas.microsoft.com/office/drawing/2014/main" id="{F188D321-CFD2-8860-9D59-C2440847C2C0}"/>
              </a:ext>
            </a:extLst>
          </p:cNvPr>
          <p:cNvSpPr/>
          <p:nvPr/>
        </p:nvSpPr>
        <p:spPr>
          <a:xfrm>
            <a:off x="10785230" y="634047"/>
            <a:ext cx="120371" cy="133116"/>
          </a:xfrm>
          <a:custGeom>
            <a:avLst/>
            <a:gdLst>
              <a:gd name="connsiteX0" fmla="*/ 120371 w 120371"/>
              <a:gd name="connsiteY0" fmla="*/ 0 h 133116"/>
              <a:gd name="connsiteX1" fmla="*/ 0 w 120371"/>
              <a:gd name="connsiteY1" fmla="*/ 133116 h 133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0371" h="133116">
                <a:moveTo>
                  <a:pt x="120371" y="0"/>
                </a:moveTo>
                <a:lnTo>
                  <a:pt x="0" y="133116"/>
                </a:lnTo>
              </a:path>
            </a:pathLst>
          </a:custGeom>
          <a:ln w="12649" cap="flat">
            <a:solidFill>
              <a:srgbClr val="CAAEEB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46" name="Freeform 445">
            <a:extLst>
              <a:ext uri="{FF2B5EF4-FFF2-40B4-BE49-F238E27FC236}">
                <a16:creationId xmlns:a16="http://schemas.microsoft.com/office/drawing/2014/main" id="{B11D10D0-8750-C7AE-A990-2749243B7338}"/>
              </a:ext>
            </a:extLst>
          </p:cNvPr>
          <p:cNvSpPr/>
          <p:nvPr/>
        </p:nvSpPr>
        <p:spPr>
          <a:xfrm>
            <a:off x="10715541" y="634047"/>
            <a:ext cx="120371" cy="133116"/>
          </a:xfrm>
          <a:custGeom>
            <a:avLst/>
            <a:gdLst>
              <a:gd name="connsiteX0" fmla="*/ 120371 w 120371"/>
              <a:gd name="connsiteY0" fmla="*/ 0 h 133116"/>
              <a:gd name="connsiteX1" fmla="*/ 0 w 120371"/>
              <a:gd name="connsiteY1" fmla="*/ 133116 h 133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0371" h="133116">
                <a:moveTo>
                  <a:pt x="120371" y="0"/>
                </a:moveTo>
                <a:lnTo>
                  <a:pt x="0" y="133116"/>
                </a:lnTo>
              </a:path>
            </a:pathLst>
          </a:custGeom>
          <a:ln w="12649" cap="flat">
            <a:solidFill>
              <a:srgbClr val="CAAEEB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47" name="Freeform 446">
            <a:extLst>
              <a:ext uri="{FF2B5EF4-FFF2-40B4-BE49-F238E27FC236}">
                <a16:creationId xmlns:a16="http://schemas.microsoft.com/office/drawing/2014/main" id="{1241E5F9-3AEA-4CC0-67FF-7C675A29ED01}"/>
              </a:ext>
            </a:extLst>
          </p:cNvPr>
          <p:cNvSpPr/>
          <p:nvPr/>
        </p:nvSpPr>
        <p:spPr>
          <a:xfrm>
            <a:off x="10645852" y="634047"/>
            <a:ext cx="120371" cy="133116"/>
          </a:xfrm>
          <a:custGeom>
            <a:avLst/>
            <a:gdLst>
              <a:gd name="connsiteX0" fmla="*/ 120371 w 120371"/>
              <a:gd name="connsiteY0" fmla="*/ 0 h 133116"/>
              <a:gd name="connsiteX1" fmla="*/ 0 w 120371"/>
              <a:gd name="connsiteY1" fmla="*/ 133116 h 133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0371" h="133116">
                <a:moveTo>
                  <a:pt x="120371" y="0"/>
                </a:moveTo>
                <a:lnTo>
                  <a:pt x="0" y="133116"/>
                </a:lnTo>
              </a:path>
            </a:pathLst>
          </a:custGeom>
          <a:ln w="12649" cap="flat">
            <a:solidFill>
              <a:srgbClr val="CAAEEB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48" name="Freeform 447">
            <a:extLst>
              <a:ext uri="{FF2B5EF4-FFF2-40B4-BE49-F238E27FC236}">
                <a16:creationId xmlns:a16="http://schemas.microsoft.com/office/drawing/2014/main" id="{A9C613A6-3A4F-AA2B-9BD5-B18F92515688}"/>
              </a:ext>
            </a:extLst>
          </p:cNvPr>
          <p:cNvSpPr/>
          <p:nvPr/>
        </p:nvSpPr>
        <p:spPr>
          <a:xfrm>
            <a:off x="10576164" y="634047"/>
            <a:ext cx="120371" cy="133116"/>
          </a:xfrm>
          <a:custGeom>
            <a:avLst/>
            <a:gdLst>
              <a:gd name="connsiteX0" fmla="*/ 120371 w 120371"/>
              <a:gd name="connsiteY0" fmla="*/ 0 h 133116"/>
              <a:gd name="connsiteX1" fmla="*/ 0 w 120371"/>
              <a:gd name="connsiteY1" fmla="*/ 133116 h 133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0371" h="133116">
                <a:moveTo>
                  <a:pt x="120371" y="0"/>
                </a:moveTo>
                <a:lnTo>
                  <a:pt x="0" y="133116"/>
                </a:lnTo>
              </a:path>
            </a:pathLst>
          </a:custGeom>
          <a:ln w="12649" cap="flat">
            <a:solidFill>
              <a:srgbClr val="CAAEEB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49" name="Freeform 448">
            <a:extLst>
              <a:ext uri="{FF2B5EF4-FFF2-40B4-BE49-F238E27FC236}">
                <a16:creationId xmlns:a16="http://schemas.microsoft.com/office/drawing/2014/main" id="{89E061F8-0F97-7EE6-9CD5-56379B9DC9D7}"/>
              </a:ext>
            </a:extLst>
          </p:cNvPr>
          <p:cNvSpPr/>
          <p:nvPr/>
        </p:nvSpPr>
        <p:spPr>
          <a:xfrm>
            <a:off x="10506475" y="634047"/>
            <a:ext cx="120371" cy="133116"/>
          </a:xfrm>
          <a:custGeom>
            <a:avLst/>
            <a:gdLst>
              <a:gd name="connsiteX0" fmla="*/ 120371 w 120371"/>
              <a:gd name="connsiteY0" fmla="*/ 0 h 133116"/>
              <a:gd name="connsiteX1" fmla="*/ 0 w 120371"/>
              <a:gd name="connsiteY1" fmla="*/ 133116 h 133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0371" h="133116">
                <a:moveTo>
                  <a:pt x="120371" y="0"/>
                </a:moveTo>
                <a:lnTo>
                  <a:pt x="0" y="133116"/>
                </a:lnTo>
              </a:path>
            </a:pathLst>
          </a:custGeom>
          <a:ln w="12649" cap="flat">
            <a:solidFill>
              <a:srgbClr val="CAAEEB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50" name="Freeform 449">
            <a:extLst>
              <a:ext uri="{FF2B5EF4-FFF2-40B4-BE49-F238E27FC236}">
                <a16:creationId xmlns:a16="http://schemas.microsoft.com/office/drawing/2014/main" id="{A3D781DD-BFAD-7FE9-4B4D-9F96A0B54DC7}"/>
              </a:ext>
            </a:extLst>
          </p:cNvPr>
          <p:cNvSpPr/>
          <p:nvPr/>
        </p:nvSpPr>
        <p:spPr>
          <a:xfrm>
            <a:off x="10436786" y="634047"/>
            <a:ext cx="120371" cy="133116"/>
          </a:xfrm>
          <a:custGeom>
            <a:avLst/>
            <a:gdLst>
              <a:gd name="connsiteX0" fmla="*/ 120371 w 120371"/>
              <a:gd name="connsiteY0" fmla="*/ 0 h 133116"/>
              <a:gd name="connsiteX1" fmla="*/ 0 w 120371"/>
              <a:gd name="connsiteY1" fmla="*/ 133116 h 133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0371" h="133116">
                <a:moveTo>
                  <a:pt x="120371" y="0"/>
                </a:moveTo>
                <a:lnTo>
                  <a:pt x="0" y="133116"/>
                </a:lnTo>
              </a:path>
            </a:pathLst>
          </a:custGeom>
          <a:ln w="12649" cap="flat">
            <a:solidFill>
              <a:srgbClr val="CAAEEB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51" name="Freeform 450">
            <a:extLst>
              <a:ext uri="{FF2B5EF4-FFF2-40B4-BE49-F238E27FC236}">
                <a16:creationId xmlns:a16="http://schemas.microsoft.com/office/drawing/2014/main" id="{2B7A86CD-D7B5-1A88-9234-FFD8F5818CEF}"/>
              </a:ext>
            </a:extLst>
          </p:cNvPr>
          <p:cNvSpPr/>
          <p:nvPr/>
        </p:nvSpPr>
        <p:spPr>
          <a:xfrm>
            <a:off x="11498709" y="938094"/>
            <a:ext cx="120371" cy="120438"/>
          </a:xfrm>
          <a:custGeom>
            <a:avLst/>
            <a:gdLst>
              <a:gd name="connsiteX0" fmla="*/ 120372 w 120371"/>
              <a:gd name="connsiteY0" fmla="*/ 120438 h 120438"/>
              <a:gd name="connsiteX1" fmla="*/ 0 w 120371"/>
              <a:gd name="connsiteY1" fmla="*/ 0 h 120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0371" h="120438">
                <a:moveTo>
                  <a:pt x="120372" y="120438"/>
                </a:moveTo>
                <a:lnTo>
                  <a:pt x="0" y="0"/>
                </a:lnTo>
              </a:path>
            </a:pathLst>
          </a:custGeom>
          <a:ln w="12665" cap="flat">
            <a:solidFill>
              <a:srgbClr val="CAAEEB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52" name="Freeform 451">
            <a:extLst>
              <a:ext uri="{FF2B5EF4-FFF2-40B4-BE49-F238E27FC236}">
                <a16:creationId xmlns:a16="http://schemas.microsoft.com/office/drawing/2014/main" id="{51D2170B-41AA-9DF0-ECD5-0FBBE7A2BDDB}"/>
              </a:ext>
            </a:extLst>
          </p:cNvPr>
          <p:cNvSpPr/>
          <p:nvPr/>
        </p:nvSpPr>
        <p:spPr>
          <a:xfrm>
            <a:off x="10367098" y="634047"/>
            <a:ext cx="120371" cy="133116"/>
          </a:xfrm>
          <a:custGeom>
            <a:avLst/>
            <a:gdLst>
              <a:gd name="connsiteX0" fmla="*/ 120371 w 120371"/>
              <a:gd name="connsiteY0" fmla="*/ 0 h 133116"/>
              <a:gd name="connsiteX1" fmla="*/ 0 w 120371"/>
              <a:gd name="connsiteY1" fmla="*/ 133116 h 133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0371" h="133116">
                <a:moveTo>
                  <a:pt x="120371" y="0"/>
                </a:moveTo>
                <a:lnTo>
                  <a:pt x="0" y="133116"/>
                </a:lnTo>
              </a:path>
            </a:pathLst>
          </a:custGeom>
          <a:ln w="12649" cap="flat">
            <a:solidFill>
              <a:srgbClr val="CAAEEB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53" name="Freeform 452">
            <a:extLst>
              <a:ext uri="{FF2B5EF4-FFF2-40B4-BE49-F238E27FC236}">
                <a16:creationId xmlns:a16="http://schemas.microsoft.com/office/drawing/2014/main" id="{17FFA49E-F656-F513-6ECC-F37A9A98A6C9}"/>
              </a:ext>
            </a:extLst>
          </p:cNvPr>
          <p:cNvSpPr/>
          <p:nvPr/>
        </p:nvSpPr>
        <p:spPr>
          <a:xfrm>
            <a:off x="11498709" y="862028"/>
            <a:ext cx="120371" cy="120438"/>
          </a:xfrm>
          <a:custGeom>
            <a:avLst/>
            <a:gdLst>
              <a:gd name="connsiteX0" fmla="*/ 120372 w 120371"/>
              <a:gd name="connsiteY0" fmla="*/ 120438 h 120438"/>
              <a:gd name="connsiteX1" fmla="*/ 0 w 120371"/>
              <a:gd name="connsiteY1" fmla="*/ 0 h 120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0371" h="120438">
                <a:moveTo>
                  <a:pt x="120372" y="120438"/>
                </a:moveTo>
                <a:lnTo>
                  <a:pt x="0" y="0"/>
                </a:lnTo>
              </a:path>
            </a:pathLst>
          </a:custGeom>
          <a:ln w="12665" cap="flat">
            <a:solidFill>
              <a:srgbClr val="CAAEEB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54" name="Freeform 453">
            <a:extLst>
              <a:ext uri="{FF2B5EF4-FFF2-40B4-BE49-F238E27FC236}">
                <a16:creationId xmlns:a16="http://schemas.microsoft.com/office/drawing/2014/main" id="{C7384655-5C54-C35A-9A77-6EF2B00362F6}"/>
              </a:ext>
            </a:extLst>
          </p:cNvPr>
          <p:cNvSpPr/>
          <p:nvPr/>
        </p:nvSpPr>
        <p:spPr>
          <a:xfrm>
            <a:off x="10297409" y="634047"/>
            <a:ext cx="120371" cy="133116"/>
          </a:xfrm>
          <a:custGeom>
            <a:avLst/>
            <a:gdLst>
              <a:gd name="connsiteX0" fmla="*/ 120371 w 120371"/>
              <a:gd name="connsiteY0" fmla="*/ 0 h 133116"/>
              <a:gd name="connsiteX1" fmla="*/ 0 w 120371"/>
              <a:gd name="connsiteY1" fmla="*/ 133116 h 133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0371" h="133116">
                <a:moveTo>
                  <a:pt x="120371" y="0"/>
                </a:moveTo>
                <a:lnTo>
                  <a:pt x="0" y="133116"/>
                </a:lnTo>
              </a:path>
            </a:pathLst>
          </a:custGeom>
          <a:ln w="12649" cap="flat">
            <a:solidFill>
              <a:srgbClr val="CAAEEB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55" name="Freeform 454">
            <a:extLst>
              <a:ext uri="{FF2B5EF4-FFF2-40B4-BE49-F238E27FC236}">
                <a16:creationId xmlns:a16="http://schemas.microsoft.com/office/drawing/2014/main" id="{90849A02-3F80-0A88-C0B3-BE5F5A23014D}"/>
              </a:ext>
            </a:extLst>
          </p:cNvPr>
          <p:cNvSpPr/>
          <p:nvPr/>
        </p:nvSpPr>
        <p:spPr>
          <a:xfrm>
            <a:off x="11498709" y="785961"/>
            <a:ext cx="120371" cy="120438"/>
          </a:xfrm>
          <a:custGeom>
            <a:avLst/>
            <a:gdLst>
              <a:gd name="connsiteX0" fmla="*/ 120372 w 120371"/>
              <a:gd name="connsiteY0" fmla="*/ 120438 h 120438"/>
              <a:gd name="connsiteX1" fmla="*/ 0 w 120371"/>
              <a:gd name="connsiteY1" fmla="*/ 0 h 120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0371" h="120438">
                <a:moveTo>
                  <a:pt x="120372" y="120438"/>
                </a:moveTo>
                <a:lnTo>
                  <a:pt x="0" y="0"/>
                </a:lnTo>
              </a:path>
            </a:pathLst>
          </a:custGeom>
          <a:ln w="12665" cap="flat">
            <a:solidFill>
              <a:srgbClr val="CAAEEB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56" name="Freeform 455">
            <a:extLst>
              <a:ext uri="{FF2B5EF4-FFF2-40B4-BE49-F238E27FC236}">
                <a16:creationId xmlns:a16="http://schemas.microsoft.com/office/drawing/2014/main" id="{90040667-18DB-F5F8-B9A0-A5073AEE5C6D}"/>
              </a:ext>
            </a:extLst>
          </p:cNvPr>
          <p:cNvSpPr/>
          <p:nvPr/>
        </p:nvSpPr>
        <p:spPr>
          <a:xfrm>
            <a:off x="10227720" y="634047"/>
            <a:ext cx="120371" cy="133116"/>
          </a:xfrm>
          <a:custGeom>
            <a:avLst/>
            <a:gdLst>
              <a:gd name="connsiteX0" fmla="*/ 120371 w 120371"/>
              <a:gd name="connsiteY0" fmla="*/ 0 h 133116"/>
              <a:gd name="connsiteX1" fmla="*/ 0 w 120371"/>
              <a:gd name="connsiteY1" fmla="*/ 133116 h 133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0371" h="133116">
                <a:moveTo>
                  <a:pt x="120371" y="0"/>
                </a:moveTo>
                <a:lnTo>
                  <a:pt x="0" y="133116"/>
                </a:lnTo>
              </a:path>
            </a:pathLst>
          </a:custGeom>
          <a:ln w="12649" cap="flat">
            <a:solidFill>
              <a:srgbClr val="CAAEEB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57" name="Freeform 456">
            <a:extLst>
              <a:ext uri="{FF2B5EF4-FFF2-40B4-BE49-F238E27FC236}">
                <a16:creationId xmlns:a16="http://schemas.microsoft.com/office/drawing/2014/main" id="{1EB83C85-3AB1-AAE0-687A-29CC0C7BEAC1}"/>
              </a:ext>
            </a:extLst>
          </p:cNvPr>
          <p:cNvSpPr/>
          <p:nvPr/>
        </p:nvSpPr>
        <p:spPr>
          <a:xfrm>
            <a:off x="11498709" y="709895"/>
            <a:ext cx="120371" cy="120438"/>
          </a:xfrm>
          <a:custGeom>
            <a:avLst/>
            <a:gdLst>
              <a:gd name="connsiteX0" fmla="*/ 120372 w 120371"/>
              <a:gd name="connsiteY0" fmla="*/ 120438 h 120438"/>
              <a:gd name="connsiteX1" fmla="*/ 0 w 120371"/>
              <a:gd name="connsiteY1" fmla="*/ 0 h 120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0371" h="120438">
                <a:moveTo>
                  <a:pt x="120372" y="120438"/>
                </a:moveTo>
                <a:lnTo>
                  <a:pt x="0" y="0"/>
                </a:lnTo>
              </a:path>
            </a:pathLst>
          </a:custGeom>
          <a:ln w="12665" cap="flat">
            <a:solidFill>
              <a:srgbClr val="CAAEEB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58" name="Freeform 457">
            <a:extLst>
              <a:ext uri="{FF2B5EF4-FFF2-40B4-BE49-F238E27FC236}">
                <a16:creationId xmlns:a16="http://schemas.microsoft.com/office/drawing/2014/main" id="{15F74760-1DE3-9CAF-29A3-4CA7829B274F}"/>
              </a:ext>
            </a:extLst>
          </p:cNvPr>
          <p:cNvSpPr/>
          <p:nvPr/>
        </p:nvSpPr>
        <p:spPr>
          <a:xfrm>
            <a:off x="10158032" y="634047"/>
            <a:ext cx="120371" cy="133116"/>
          </a:xfrm>
          <a:custGeom>
            <a:avLst/>
            <a:gdLst>
              <a:gd name="connsiteX0" fmla="*/ 120371 w 120371"/>
              <a:gd name="connsiteY0" fmla="*/ 0 h 133116"/>
              <a:gd name="connsiteX1" fmla="*/ 0 w 120371"/>
              <a:gd name="connsiteY1" fmla="*/ 133116 h 133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0371" h="133116">
                <a:moveTo>
                  <a:pt x="120371" y="0"/>
                </a:moveTo>
                <a:lnTo>
                  <a:pt x="0" y="133116"/>
                </a:lnTo>
              </a:path>
            </a:pathLst>
          </a:custGeom>
          <a:ln w="12649" cap="flat">
            <a:solidFill>
              <a:srgbClr val="CAAEEB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59" name="Freeform 458">
            <a:extLst>
              <a:ext uri="{FF2B5EF4-FFF2-40B4-BE49-F238E27FC236}">
                <a16:creationId xmlns:a16="http://schemas.microsoft.com/office/drawing/2014/main" id="{D32C88DF-DC6C-56C1-56A5-A374E4D39F38}"/>
              </a:ext>
            </a:extLst>
          </p:cNvPr>
          <p:cNvSpPr/>
          <p:nvPr/>
        </p:nvSpPr>
        <p:spPr>
          <a:xfrm>
            <a:off x="11498709" y="633828"/>
            <a:ext cx="120371" cy="120438"/>
          </a:xfrm>
          <a:custGeom>
            <a:avLst/>
            <a:gdLst>
              <a:gd name="connsiteX0" fmla="*/ 120372 w 120371"/>
              <a:gd name="connsiteY0" fmla="*/ 120438 h 120438"/>
              <a:gd name="connsiteX1" fmla="*/ 0 w 120371"/>
              <a:gd name="connsiteY1" fmla="*/ 0 h 120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0371" h="120438">
                <a:moveTo>
                  <a:pt x="120372" y="120438"/>
                </a:moveTo>
                <a:lnTo>
                  <a:pt x="0" y="0"/>
                </a:lnTo>
              </a:path>
            </a:pathLst>
          </a:custGeom>
          <a:ln w="12665" cap="flat">
            <a:solidFill>
              <a:srgbClr val="CAAEEB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60" name="Freeform 459">
            <a:extLst>
              <a:ext uri="{FF2B5EF4-FFF2-40B4-BE49-F238E27FC236}">
                <a16:creationId xmlns:a16="http://schemas.microsoft.com/office/drawing/2014/main" id="{4C880FED-2C87-AA29-AD4D-33A482831D93}"/>
              </a:ext>
            </a:extLst>
          </p:cNvPr>
          <p:cNvSpPr/>
          <p:nvPr/>
        </p:nvSpPr>
        <p:spPr>
          <a:xfrm rot="18900000" flipV="1">
            <a:off x="11311703" y="1226512"/>
            <a:ext cx="170231" cy="6338"/>
          </a:xfrm>
          <a:custGeom>
            <a:avLst/>
            <a:gdLst>
              <a:gd name="connsiteX0" fmla="*/ 1720 w 170231"/>
              <a:gd name="connsiteY0" fmla="*/ 120 h 6338"/>
              <a:gd name="connsiteX1" fmla="*/ 171951 w 170231"/>
              <a:gd name="connsiteY1" fmla="*/ 120 h 6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70231" h="6338">
                <a:moveTo>
                  <a:pt x="1720" y="120"/>
                </a:moveTo>
                <a:lnTo>
                  <a:pt x="171951" y="120"/>
                </a:lnTo>
              </a:path>
            </a:pathLst>
          </a:custGeom>
          <a:ln w="12665" cap="flat">
            <a:solidFill>
              <a:srgbClr val="CAAEEB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61" name="Freeform 460">
            <a:extLst>
              <a:ext uri="{FF2B5EF4-FFF2-40B4-BE49-F238E27FC236}">
                <a16:creationId xmlns:a16="http://schemas.microsoft.com/office/drawing/2014/main" id="{C931098E-FD16-69CE-6206-30BBB85ECD91}"/>
              </a:ext>
            </a:extLst>
          </p:cNvPr>
          <p:cNvSpPr/>
          <p:nvPr/>
        </p:nvSpPr>
        <p:spPr>
          <a:xfrm rot="18900000" flipV="1">
            <a:off x="11311703" y="1150446"/>
            <a:ext cx="170231" cy="6338"/>
          </a:xfrm>
          <a:custGeom>
            <a:avLst/>
            <a:gdLst>
              <a:gd name="connsiteX0" fmla="*/ 1720 w 170231"/>
              <a:gd name="connsiteY0" fmla="*/ 108 h 6338"/>
              <a:gd name="connsiteX1" fmla="*/ 171951 w 170231"/>
              <a:gd name="connsiteY1" fmla="*/ 108 h 6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70231" h="6338">
                <a:moveTo>
                  <a:pt x="1720" y="108"/>
                </a:moveTo>
                <a:lnTo>
                  <a:pt x="171951" y="108"/>
                </a:lnTo>
              </a:path>
            </a:pathLst>
          </a:custGeom>
          <a:ln w="12665" cap="flat">
            <a:solidFill>
              <a:srgbClr val="CAAEEB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62" name="Freeform 461">
            <a:extLst>
              <a:ext uri="{FF2B5EF4-FFF2-40B4-BE49-F238E27FC236}">
                <a16:creationId xmlns:a16="http://schemas.microsoft.com/office/drawing/2014/main" id="{14E8529A-A4C2-B267-B103-C42202F8F34D}"/>
              </a:ext>
            </a:extLst>
          </p:cNvPr>
          <p:cNvSpPr/>
          <p:nvPr/>
        </p:nvSpPr>
        <p:spPr>
          <a:xfrm rot="18900000" flipV="1">
            <a:off x="11311703" y="1074380"/>
            <a:ext cx="170231" cy="6338"/>
          </a:xfrm>
          <a:custGeom>
            <a:avLst/>
            <a:gdLst>
              <a:gd name="connsiteX0" fmla="*/ 1720 w 170231"/>
              <a:gd name="connsiteY0" fmla="*/ 96 h 6338"/>
              <a:gd name="connsiteX1" fmla="*/ 171951 w 170231"/>
              <a:gd name="connsiteY1" fmla="*/ 96 h 6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70231" h="6338">
                <a:moveTo>
                  <a:pt x="1720" y="96"/>
                </a:moveTo>
                <a:lnTo>
                  <a:pt x="171951" y="96"/>
                </a:lnTo>
              </a:path>
            </a:pathLst>
          </a:custGeom>
          <a:ln w="12665" cap="flat">
            <a:solidFill>
              <a:srgbClr val="CAAEEB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63" name="Freeform 462">
            <a:extLst>
              <a:ext uri="{FF2B5EF4-FFF2-40B4-BE49-F238E27FC236}">
                <a16:creationId xmlns:a16="http://schemas.microsoft.com/office/drawing/2014/main" id="{54B2D9BF-8BD7-9F45-45D4-5819A8C1618B}"/>
              </a:ext>
            </a:extLst>
          </p:cNvPr>
          <p:cNvSpPr/>
          <p:nvPr/>
        </p:nvSpPr>
        <p:spPr>
          <a:xfrm rot="18900000" flipV="1">
            <a:off x="11311703" y="998313"/>
            <a:ext cx="170231" cy="6338"/>
          </a:xfrm>
          <a:custGeom>
            <a:avLst/>
            <a:gdLst>
              <a:gd name="connsiteX0" fmla="*/ 1720 w 170231"/>
              <a:gd name="connsiteY0" fmla="*/ 84 h 6338"/>
              <a:gd name="connsiteX1" fmla="*/ 171951 w 170231"/>
              <a:gd name="connsiteY1" fmla="*/ 84 h 6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70231" h="6338">
                <a:moveTo>
                  <a:pt x="1720" y="84"/>
                </a:moveTo>
                <a:lnTo>
                  <a:pt x="171951" y="84"/>
                </a:lnTo>
              </a:path>
            </a:pathLst>
          </a:custGeom>
          <a:ln w="12665" cap="flat">
            <a:solidFill>
              <a:srgbClr val="CAAEEB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64" name="Freeform 463">
            <a:extLst>
              <a:ext uri="{FF2B5EF4-FFF2-40B4-BE49-F238E27FC236}">
                <a16:creationId xmlns:a16="http://schemas.microsoft.com/office/drawing/2014/main" id="{BF0E6C88-67AF-389F-B16A-72AC5A4C15FC}"/>
              </a:ext>
            </a:extLst>
          </p:cNvPr>
          <p:cNvSpPr/>
          <p:nvPr/>
        </p:nvSpPr>
        <p:spPr>
          <a:xfrm rot="18900000" flipV="1">
            <a:off x="11311703" y="922247"/>
            <a:ext cx="170231" cy="6338"/>
          </a:xfrm>
          <a:custGeom>
            <a:avLst/>
            <a:gdLst>
              <a:gd name="connsiteX0" fmla="*/ 1720 w 170231"/>
              <a:gd name="connsiteY0" fmla="*/ 72 h 6338"/>
              <a:gd name="connsiteX1" fmla="*/ 171951 w 170231"/>
              <a:gd name="connsiteY1" fmla="*/ 72 h 6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70231" h="6338">
                <a:moveTo>
                  <a:pt x="1720" y="72"/>
                </a:moveTo>
                <a:lnTo>
                  <a:pt x="171951" y="72"/>
                </a:lnTo>
              </a:path>
            </a:pathLst>
          </a:custGeom>
          <a:ln w="12665" cap="flat">
            <a:solidFill>
              <a:srgbClr val="CAAEEB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65" name="Freeform 464">
            <a:extLst>
              <a:ext uri="{FF2B5EF4-FFF2-40B4-BE49-F238E27FC236}">
                <a16:creationId xmlns:a16="http://schemas.microsoft.com/office/drawing/2014/main" id="{66D74364-8F55-501D-3037-A96891F0545D}"/>
              </a:ext>
            </a:extLst>
          </p:cNvPr>
          <p:cNvSpPr/>
          <p:nvPr/>
        </p:nvSpPr>
        <p:spPr>
          <a:xfrm rot="18900000" flipV="1">
            <a:off x="11311703" y="846180"/>
            <a:ext cx="170231" cy="6338"/>
          </a:xfrm>
          <a:custGeom>
            <a:avLst/>
            <a:gdLst>
              <a:gd name="connsiteX0" fmla="*/ 1720 w 170231"/>
              <a:gd name="connsiteY0" fmla="*/ 60 h 6338"/>
              <a:gd name="connsiteX1" fmla="*/ 171951 w 170231"/>
              <a:gd name="connsiteY1" fmla="*/ 60 h 6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70231" h="6338">
                <a:moveTo>
                  <a:pt x="1720" y="60"/>
                </a:moveTo>
                <a:lnTo>
                  <a:pt x="171951" y="60"/>
                </a:lnTo>
              </a:path>
            </a:pathLst>
          </a:custGeom>
          <a:ln w="12665" cap="flat">
            <a:solidFill>
              <a:srgbClr val="CAAEEB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66" name="Freeform 465">
            <a:extLst>
              <a:ext uri="{FF2B5EF4-FFF2-40B4-BE49-F238E27FC236}">
                <a16:creationId xmlns:a16="http://schemas.microsoft.com/office/drawing/2014/main" id="{203A9FE7-59FE-C120-E347-B163D2DBF615}"/>
              </a:ext>
            </a:extLst>
          </p:cNvPr>
          <p:cNvSpPr/>
          <p:nvPr/>
        </p:nvSpPr>
        <p:spPr>
          <a:xfrm>
            <a:off x="10088343" y="634047"/>
            <a:ext cx="120371" cy="133116"/>
          </a:xfrm>
          <a:custGeom>
            <a:avLst/>
            <a:gdLst>
              <a:gd name="connsiteX0" fmla="*/ 120371 w 120371"/>
              <a:gd name="connsiteY0" fmla="*/ 0 h 133116"/>
              <a:gd name="connsiteX1" fmla="*/ 0 w 120371"/>
              <a:gd name="connsiteY1" fmla="*/ 133116 h 133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0371" h="133116">
                <a:moveTo>
                  <a:pt x="120371" y="0"/>
                </a:moveTo>
                <a:lnTo>
                  <a:pt x="0" y="133116"/>
                </a:lnTo>
              </a:path>
            </a:pathLst>
          </a:custGeom>
          <a:ln w="12649" cap="flat">
            <a:solidFill>
              <a:srgbClr val="CAAEEB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67" name="Freeform 466">
            <a:extLst>
              <a:ext uri="{FF2B5EF4-FFF2-40B4-BE49-F238E27FC236}">
                <a16:creationId xmlns:a16="http://schemas.microsoft.com/office/drawing/2014/main" id="{50ACE9D0-02D4-4ACA-329A-B42DBE693A52}"/>
              </a:ext>
            </a:extLst>
          </p:cNvPr>
          <p:cNvSpPr/>
          <p:nvPr/>
        </p:nvSpPr>
        <p:spPr>
          <a:xfrm>
            <a:off x="2019212" y="5592679"/>
            <a:ext cx="6335" cy="145793"/>
          </a:xfrm>
          <a:custGeom>
            <a:avLst/>
            <a:gdLst>
              <a:gd name="connsiteX0" fmla="*/ 0 w 6335"/>
              <a:gd name="connsiteY0" fmla="*/ 0 h 145793"/>
              <a:gd name="connsiteX1" fmla="*/ 0 w 6335"/>
              <a:gd name="connsiteY1" fmla="*/ 145794 h 145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335" h="145793">
                <a:moveTo>
                  <a:pt x="0" y="0"/>
                </a:moveTo>
                <a:lnTo>
                  <a:pt x="0" y="145794"/>
                </a:lnTo>
              </a:path>
            </a:pathLst>
          </a:custGeom>
          <a:ln w="25329" cap="flat">
            <a:solidFill>
              <a:srgbClr val="CAAEEB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68" name="Freeform 467">
            <a:extLst>
              <a:ext uri="{FF2B5EF4-FFF2-40B4-BE49-F238E27FC236}">
                <a16:creationId xmlns:a16="http://schemas.microsoft.com/office/drawing/2014/main" id="{3006F4D7-8141-FD82-BEAF-2B0F4F124195}"/>
              </a:ext>
            </a:extLst>
          </p:cNvPr>
          <p:cNvSpPr/>
          <p:nvPr/>
        </p:nvSpPr>
        <p:spPr>
          <a:xfrm>
            <a:off x="2190266" y="5675085"/>
            <a:ext cx="6335" cy="63388"/>
          </a:xfrm>
          <a:custGeom>
            <a:avLst/>
            <a:gdLst>
              <a:gd name="connsiteX0" fmla="*/ 0 w 6335"/>
              <a:gd name="connsiteY0" fmla="*/ 0 h 63388"/>
              <a:gd name="connsiteX1" fmla="*/ 0 w 6335"/>
              <a:gd name="connsiteY1" fmla="*/ 63389 h 63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335" h="63388">
                <a:moveTo>
                  <a:pt x="0" y="0"/>
                </a:moveTo>
                <a:lnTo>
                  <a:pt x="0" y="63389"/>
                </a:lnTo>
              </a:path>
            </a:pathLst>
          </a:custGeom>
          <a:ln w="25329" cap="flat">
            <a:solidFill>
              <a:srgbClr val="CAAEEB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69" name="Freeform 468">
            <a:extLst>
              <a:ext uri="{FF2B5EF4-FFF2-40B4-BE49-F238E27FC236}">
                <a16:creationId xmlns:a16="http://schemas.microsoft.com/office/drawing/2014/main" id="{C72F5190-981E-7CE1-D1DE-8EF4A2AE92A0}"/>
              </a:ext>
            </a:extLst>
          </p:cNvPr>
          <p:cNvSpPr/>
          <p:nvPr/>
        </p:nvSpPr>
        <p:spPr>
          <a:xfrm>
            <a:off x="1962194" y="5472241"/>
            <a:ext cx="6335" cy="266232"/>
          </a:xfrm>
          <a:custGeom>
            <a:avLst/>
            <a:gdLst>
              <a:gd name="connsiteX0" fmla="*/ 0 w 6335"/>
              <a:gd name="connsiteY0" fmla="*/ 0 h 266232"/>
              <a:gd name="connsiteX1" fmla="*/ 0 w 6335"/>
              <a:gd name="connsiteY1" fmla="*/ 266232 h 266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335" h="266232">
                <a:moveTo>
                  <a:pt x="0" y="0"/>
                </a:moveTo>
                <a:lnTo>
                  <a:pt x="0" y="266232"/>
                </a:lnTo>
              </a:path>
            </a:pathLst>
          </a:custGeom>
          <a:ln w="25329" cap="flat">
            <a:solidFill>
              <a:srgbClr val="CAAEEB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70" name="Freeform 469">
            <a:extLst>
              <a:ext uri="{FF2B5EF4-FFF2-40B4-BE49-F238E27FC236}">
                <a16:creationId xmlns:a16="http://schemas.microsoft.com/office/drawing/2014/main" id="{A8A5F0B1-5DBA-C42B-6DB7-C4AFFAEAACA1}"/>
              </a:ext>
            </a:extLst>
          </p:cNvPr>
          <p:cNvSpPr/>
          <p:nvPr/>
        </p:nvSpPr>
        <p:spPr>
          <a:xfrm>
            <a:off x="2133248" y="5624374"/>
            <a:ext cx="6335" cy="114099"/>
          </a:xfrm>
          <a:custGeom>
            <a:avLst/>
            <a:gdLst>
              <a:gd name="connsiteX0" fmla="*/ 0 w 6335"/>
              <a:gd name="connsiteY0" fmla="*/ 0 h 114099"/>
              <a:gd name="connsiteX1" fmla="*/ 0 w 6335"/>
              <a:gd name="connsiteY1" fmla="*/ 114100 h 114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335" h="114099">
                <a:moveTo>
                  <a:pt x="0" y="0"/>
                </a:moveTo>
                <a:lnTo>
                  <a:pt x="0" y="114100"/>
                </a:lnTo>
              </a:path>
            </a:pathLst>
          </a:custGeom>
          <a:ln w="25329" cap="flat">
            <a:solidFill>
              <a:srgbClr val="CAAEEB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71" name="Freeform 470">
            <a:extLst>
              <a:ext uri="{FF2B5EF4-FFF2-40B4-BE49-F238E27FC236}">
                <a16:creationId xmlns:a16="http://schemas.microsoft.com/office/drawing/2014/main" id="{3136A5BF-6024-78C5-D30A-F8DEBBE64521}"/>
              </a:ext>
            </a:extLst>
          </p:cNvPr>
          <p:cNvSpPr/>
          <p:nvPr/>
        </p:nvSpPr>
        <p:spPr>
          <a:xfrm>
            <a:off x="1905176" y="5516613"/>
            <a:ext cx="6335" cy="221860"/>
          </a:xfrm>
          <a:custGeom>
            <a:avLst/>
            <a:gdLst>
              <a:gd name="connsiteX0" fmla="*/ 0 w 6335"/>
              <a:gd name="connsiteY0" fmla="*/ 0 h 221860"/>
              <a:gd name="connsiteX1" fmla="*/ 0 w 6335"/>
              <a:gd name="connsiteY1" fmla="*/ 221860 h 221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335" h="221860">
                <a:moveTo>
                  <a:pt x="0" y="0"/>
                </a:moveTo>
                <a:lnTo>
                  <a:pt x="0" y="221860"/>
                </a:lnTo>
              </a:path>
            </a:pathLst>
          </a:custGeom>
          <a:ln w="25329" cap="flat">
            <a:solidFill>
              <a:srgbClr val="CAAEEB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72" name="Freeform 471">
            <a:extLst>
              <a:ext uri="{FF2B5EF4-FFF2-40B4-BE49-F238E27FC236}">
                <a16:creationId xmlns:a16="http://schemas.microsoft.com/office/drawing/2014/main" id="{98A047CE-4087-3EED-626A-6791B4EA247D}"/>
              </a:ext>
            </a:extLst>
          </p:cNvPr>
          <p:cNvSpPr/>
          <p:nvPr/>
        </p:nvSpPr>
        <p:spPr>
          <a:xfrm>
            <a:off x="2076230" y="5643390"/>
            <a:ext cx="6335" cy="95083"/>
          </a:xfrm>
          <a:custGeom>
            <a:avLst/>
            <a:gdLst>
              <a:gd name="connsiteX0" fmla="*/ 0 w 6335"/>
              <a:gd name="connsiteY0" fmla="*/ 0 h 95083"/>
              <a:gd name="connsiteX1" fmla="*/ 0 w 6335"/>
              <a:gd name="connsiteY1" fmla="*/ 95083 h 95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335" h="95083">
                <a:moveTo>
                  <a:pt x="0" y="0"/>
                </a:moveTo>
                <a:lnTo>
                  <a:pt x="0" y="95083"/>
                </a:lnTo>
              </a:path>
            </a:pathLst>
          </a:custGeom>
          <a:ln w="25329" cap="flat">
            <a:solidFill>
              <a:srgbClr val="CAAEEB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73" name="Freeform 472">
            <a:extLst>
              <a:ext uri="{FF2B5EF4-FFF2-40B4-BE49-F238E27FC236}">
                <a16:creationId xmlns:a16="http://schemas.microsoft.com/office/drawing/2014/main" id="{893B0B9D-4422-C7B7-11AE-634AA5697161}"/>
              </a:ext>
            </a:extLst>
          </p:cNvPr>
          <p:cNvSpPr/>
          <p:nvPr/>
        </p:nvSpPr>
        <p:spPr>
          <a:xfrm>
            <a:off x="1848158" y="5453224"/>
            <a:ext cx="6335" cy="285249"/>
          </a:xfrm>
          <a:custGeom>
            <a:avLst/>
            <a:gdLst>
              <a:gd name="connsiteX0" fmla="*/ 0 w 6335"/>
              <a:gd name="connsiteY0" fmla="*/ 0 h 285249"/>
              <a:gd name="connsiteX1" fmla="*/ 0 w 6335"/>
              <a:gd name="connsiteY1" fmla="*/ 285249 h 285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335" h="285249">
                <a:moveTo>
                  <a:pt x="0" y="0"/>
                </a:moveTo>
                <a:lnTo>
                  <a:pt x="0" y="285249"/>
                </a:lnTo>
              </a:path>
            </a:pathLst>
          </a:custGeom>
          <a:ln w="25329" cap="flat">
            <a:solidFill>
              <a:srgbClr val="CAAEEB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74" name="Freeform 473">
            <a:extLst>
              <a:ext uri="{FF2B5EF4-FFF2-40B4-BE49-F238E27FC236}">
                <a16:creationId xmlns:a16="http://schemas.microsoft.com/office/drawing/2014/main" id="{6C34E1AC-2B30-BDD5-36FB-28C4A5D7D413}"/>
              </a:ext>
            </a:extLst>
          </p:cNvPr>
          <p:cNvSpPr/>
          <p:nvPr/>
        </p:nvSpPr>
        <p:spPr>
          <a:xfrm>
            <a:off x="1791140" y="5339125"/>
            <a:ext cx="6335" cy="399348"/>
          </a:xfrm>
          <a:custGeom>
            <a:avLst/>
            <a:gdLst>
              <a:gd name="connsiteX0" fmla="*/ 0 w 6335"/>
              <a:gd name="connsiteY0" fmla="*/ 0 h 399348"/>
              <a:gd name="connsiteX1" fmla="*/ 0 w 6335"/>
              <a:gd name="connsiteY1" fmla="*/ 399349 h 3993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335" h="399348">
                <a:moveTo>
                  <a:pt x="0" y="0"/>
                </a:moveTo>
                <a:lnTo>
                  <a:pt x="0" y="399349"/>
                </a:lnTo>
              </a:path>
            </a:pathLst>
          </a:custGeom>
          <a:ln w="25329" cap="flat">
            <a:solidFill>
              <a:srgbClr val="CAAEEB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75" name="Freeform 474">
            <a:extLst>
              <a:ext uri="{FF2B5EF4-FFF2-40B4-BE49-F238E27FC236}">
                <a16:creationId xmlns:a16="http://schemas.microsoft.com/office/drawing/2014/main" id="{43FE44F1-3F3D-207A-4F1F-7DEB05898124}"/>
              </a:ext>
            </a:extLst>
          </p:cNvPr>
          <p:cNvSpPr/>
          <p:nvPr/>
        </p:nvSpPr>
        <p:spPr>
          <a:xfrm>
            <a:off x="1734122" y="5104587"/>
            <a:ext cx="6335" cy="633886"/>
          </a:xfrm>
          <a:custGeom>
            <a:avLst/>
            <a:gdLst>
              <a:gd name="connsiteX0" fmla="*/ 0 w 6335"/>
              <a:gd name="connsiteY0" fmla="*/ 0 h 633886"/>
              <a:gd name="connsiteX1" fmla="*/ 0 w 6335"/>
              <a:gd name="connsiteY1" fmla="*/ 633887 h 633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335" h="633886">
                <a:moveTo>
                  <a:pt x="0" y="0"/>
                </a:moveTo>
                <a:lnTo>
                  <a:pt x="0" y="633887"/>
                </a:lnTo>
              </a:path>
            </a:pathLst>
          </a:custGeom>
          <a:ln w="25329" cap="flat">
            <a:solidFill>
              <a:srgbClr val="CAAEEB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76" name="Freeform 475">
            <a:extLst>
              <a:ext uri="{FF2B5EF4-FFF2-40B4-BE49-F238E27FC236}">
                <a16:creationId xmlns:a16="http://schemas.microsoft.com/office/drawing/2014/main" id="{4516E924-00BD-DD38-58B2-37101D6C8CCD}"/>
              </a:ext>
            </a:extLst>
          </p:cNvPr>
          <p:cNvSpPr/>
          <p:nvPr/>
        </p:nvSpPr>
        <p:spPr>
          <a:xfrm>
            <a:off x="1677104" y="5554646"/>
            <a:ext cx="6335" cy="183827"/>
          </a:xfrm>
          <a:custGeom>
            <a:avLst/>
            <a:gdLst>
              <a:gd name="connsiteX0" fmla="*/ 0 w 6335"/>
              <a:gd name="connsiteY0" fmla="*/ 0 h 183827"/>
              <a:gd name="connsiteX1" fmla="*/ 0 w 6335"/>
              <a:gd name="connsiteY1" fmla="*/ 183827 h 1838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335" h="183827">
                <a:moveTo>
                  <a:pt x="0" y="0"/>
                </a:moveTo>
                <a:lnTo>
                  <a:pt x="0" y="183827"/>
                </a:lnTo>
              </a:path>
            </a:pathLst>
          </a:custGeom>
          <a:ln w="25329" cap="flat">
            <a:solidFill>
              <a:srgbClr val="CAAEEB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77" name="Freeform 476">
            <a:extLst>
              <a:ext uri="{FF2B5EF4-FFF2-40B4-BE49-F238E27FC236}">
                <a16:creationId xmlns:a16="http://schemas.microsoft.com/office/drawing/2014/main" id="{AF651F95-2856-B690-8A00-ED8F68D554A1}"/>
              </a:ext>
            </a:extLst>
          </p:cNvPr>
          <p:cNvSpPr/>
          <p:nvPr/>
        </p:nvSpPr>
        <p:spPr>
          <a:xfrm>
            <a:off x="1620086" y="5453224"/>
            <a:ext cx="6335" cy="285249"/>
          </a:xfrm>
          <a:custGeom>
            <a:avLst/>
            <a:gdLst>
              <a:gd name="connsiteX0" fmla="*/ 0 w 6335"/>
              <a:gd name="connsiteY0" fmla="*/ 0 h 285249"/>
              <a:gd name="connsiteX1" fmla="*/ 0 w 6335"/>
              <a:gd name="connsiteY1" fmla="*/ 285249 h 285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335" h="285249">
                <a:moveTo>
                  <a:pt x="0" y="0"/>
                </a:moveTo>
                <a:lnTo>
                  <a:pt x="0" y="285249"/>
                </a:lnTo>
              </a:path>
            </a:pathLst>
          </a:custGeom>
          <a:ln w="25329" cap="flat">
            <a:solidFill>
              <a:srgbClr val="CAAEEB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78" name="Freeform 477">
            <a:extLst>
              <a:ext uri="{FF2B5EF4-FFF2-40B4-BE49-F238E27FC236}">
                <a16:creationId xmlns:a16="http://schemas.microsoft.com/office/drawing/2014/main" id="{85CD6511-518B-F722-8A86-196BFAF1445E}"/>
              </a:ext>
            </a:extLst>
          </p:cNvPr>
          <p:cNvSpPr/>
          <p:nvPr/>
        </p:nvSpPr>
        <p:spPr>
          <a:xfrm>
            <a:off x="1563068" y="5541968"/>
            <a:ext cx="6335" cy="196504"/>
          </a:xfrm>
          <a:custGeom>
            <a:avLst/>
            <a:gdLst>
              <a:gd name="connsiteX0" fmla="*/ 0 w 6335"/>
              <a:gd name="connsiteY0" fmla="*/ 0 h 196504"/>
              <a:gd name="connsiteX1" fmla="*/ 0 w 6335"/>
              <a:gd name="connsiteY1" fmla="*/ 196505 h 196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335" h="196504">
                <a:moveTo>
                  <a:pt x="0" y="0"/>
                </a:moveTo>
                <a:lnTo>
                  <a:pt x="0" y="196505"/>
                </a:lnTo>
              </a:path>
            </a:pathLst>
          </a:custGeom>
          <a:ln w="25329" cap="flat">
            <a:solidFill>
              <a:srgbClr val="CAAEEB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79" name="Freeform 478">
            <a:extLst>
              <a:ext uri="{FF2B5EF4-FFF2-40B4-BE49-F238E27FC236}">
                <a16:creationId xmlns:a16="http://schemas.microsoft.com/office/drawing/2014/main" id="{6F89BA12-5C5D-5570-50D0-A82C384CA62F}"/>
              </a:ext>
            </a:extLst>
          </p:cNvPr>
          <p:cNvSpPr/>
          <p:nvPr/>
        </p:nvSpPr>
        <p:spPr>
          <a:xfrm>
            <a:off x="1506050" y="5396174"/>
            <a:ext cx="6335" cy="342298"/>
          </a:xfrm>
          <a:custGeom>
            <a:avLst/>
            <a:gdLst>
              <a:gd name="connsiteX0" fmla="*/ 0 w 6335"/>
              <a:gd name="connsiteY0" fmla="*/ 0 h 342298"/>
              <a:gd name="connsiteX1" fmla="*/ 0 w 6335"/>
              <a:gd name="connsiteY1" fmla="*/ 342299 h 342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335" h="342298">
                <a:moveTo>
                  <a:pt x="0" y="0"/>
                </a:moveTo>
                <a:lnTo>
                  <a:pt x="0" y="342299"/>
                </a:lnTo>
              </a:path>
            </a:pathLst>
          </a:custGeom>
          <a:ln w="25329" cap="flat">
            <a:solidFill>
              <a:srgbClr val="CAAEEB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80" name="Freeform 479">
            <a:extLst>
              <a:ext uri="{FF2B5EF4-FFF2-40B4-BE49-F238E27FC236}">
                <a16:creationId xmlns:a16="http://schemas.microsoft.com/office/drawing/2014/main" id="{4E48272B-FD4D-083C-687D-CE812368BC1F}"/>
              </a:ext>
            </a:extLst>
          </p:cNvPr>
          <p:cNvSpPr/>
          <p:nvPr/>
        </p:nvSpPr>
        <p:spPr>
          <a:xfrm>
            <a:off x="1449032" y="5199670"/>
            <a:ext cx="6335" cy="538803"/>
          </a:xfrm>
          <a:custGeom>
            <a:avLst/>
            <a:gdLst>
              <a:gd name="connsiteX0" fmla="*/ 0 w 6335"/>
              <a:gd name="connsiteY0" fmla="*/ 0 h 538803"/>
              <a:gd name="connsiteX1" fmla="*/ 0 w 6335"/>
              <a:gd name="connsiteY1" fmla="*/ 538804 h 5388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335" h="538803">
                <a:moveTo>
                  <a:pt x="0" y="0"/>
                </a:moveTo>
                <a:lnTo>
                  <a:pt x="0" y="538804"/>
                </a:lnTo>
              </a:path>
            </a:pathLst>
          </a:custGeom>
          <a:ln w="25329" cap="flat">
            <a:solidFill>
              <a:srgbClr val="CAAEEB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81" name="Freeform 480">
            <a:extLst>
              <a:ext uri="{FF2B5EF4-FFF2-40B4-BE49-F238E27FC236}">
                <a16:creationId xmlns:a16="http://schemas.microsoft.com/office/drawing/2014/main" id="{DEADE8FD-D84B-5706-CC3C-F7EDF3FB20EF}"/>
              </a:ext>
            </a:extLst>
          </p:cNvPr>
          <p:cNvSpPr/>
          <p:nvPr/>
        </p:nvSpPr>
        <p:spPr>
          <a:xfrm>
            <a:off x="1392014" y="5339125"/>
            <a:ext cx="6335" cy="399348"/>
          </a:xfrm>
          <a:custGeom>
            <a:avLst/>
            <a:gdLst>
              <a:gd name="connsiteX0" fmla="*/ 0 w 6335"/>
              <a:gd name="connsiteY0" fmla="*/ 0 h 399348"/>
              <a:gd name="connsiteX1" fmla="*/ 0 w 6335"/>
              <a:gd name="connsiteY1" fmla="*/ 399349 h 3993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335" h="399348">
                <a:moveTo>
                  <a:pt x="0" y="0"/>
                </a:moveTo>
                <a:lnTo>
                  <a:pt x="0" y="399349"/>
                </a:lnTo>
              </a:path>
            </a:pathLst>
          </a:custGeom>
          <a:ln w="25329" cap="flat">
            <a:solidFill>
              <a:srgbClr val="CAAEEB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82" name="Freeform 481">
            <a:extLst>
              <a:ext uri="{FF2B5EF4-FFF2-40B4-BE49-F238E27FC236}">
                <a16:creationId xmlns:a16="http://schemas.microsoft.com/office/drawing/2014/main" id="{F6939AAD-0D1A-14A1-F49F-162E82339073}"/>
              </a:ext>
            </a:extLst>
          </p:cNvPr>
          <p:cNvSpPr/>
          <p:nvPr/>
        </p:nvSpPr>
        <p:spPr>
          <a:xfrm>
            <a:off x="1334996" y="5129942"/>
            <a:ext cx="6335" cy="608531"/>
          </a:xfrm>
          <a:custGeom>
            <a:avLst/>
            <a:gdLst>
              <a:gd name="connsiteX0" fmla="*/ 0 w 6335"/>
              <a:gd name="connsiteY0" fmla="*/ 0 h 608531"/>
              <a:gd name="connsiteX1" fmla="*/ 0 w 6335"/>
              <a:gd name="connsiteY1" fmla="*/ 608531 h 608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335" h="608531">
                <a:moveTo>
                  <a:pt x="0" y="0"/>
                </a:moveTo>
                <a:lnTo>
                  <a:pt x="0" y="608531"/>
                </a:lnTo>
              </a:path>
            </a:pathLst>
          </a:custGeom>
          <a:ln w="25329" cap="flat">
            <a:solidFill>
              <a:srgbClr val="CAAEEB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83" name="Freeform 482">
            <a:extLst>
              <a:ext uri="{FF2B5EF4-FFF2-40B4-BE49-F238E27FC236}">
                <a16:creationId xmlns:a16="http://schemas.microsoft.com/office/drawing/2014/main" id="{9E531EA9-94A0-B84E-9A94-2D910EEEB4D7}"/>
              </a:ext>
            </a:extLst>
          </p:cNvPr>
          <p:cNvSpPr/>
          <p:nvPr/>
        </p:nvSpPr>
        <p:spPr>
          <a:xfrm>
            <a:off x="1277978" y="5225025"/>
            <a:ext cx="6335" cy="513448"/>
          </a:xfrm>
          <a:custGeom>
            <a:avLst/>
            <a:gdLst>
              <a:gd name="connsiteX0" fmla="*/ 0 w 6335"/>
              <a:gd name="connsiteY0" fmla="*/ 0 h 513448"/>
              <a:gd name="connsiteX1" fmla="*/ 0 w 6335"/>
              <a:gd name="connsiteY1" fmla="*/ 513448 h 513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335" h="513448">
                <a:moveTo>
                  <a:pt x="0" y="0"/>
                </a:moveTo>
                <a:lnTo>
                  <a:pt x="0" y="513448"/>
                </a:lnTo>
              </a:path>
            </a:pathLst>
          </a:custGeom>
          <a:ln w="25329" cap="flat">
            <a:solidFill>
              <a:srgbClr val="CAAEEB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84" name="Freeform 483">
            <a:extLst>
              <a:ext uri="{FF2B5EF4-FFF2-40B4-BE49-F238E27FC236}">
                <a16:creationId xmlns:a16="http://schemas.microsoft.com/office/drawing/2014/main" id="{FF3F017C-F42C-9411-4E2B-15EAB3895BC9}"/>
              </a:ext>
            </a:extLst>
          </p:cNvPr>
          <p:cNvSpPr/>
          <p:nvPr/>
        </p:nvSpPr>
        <p:spPr>
          <a:xfrm>
            <a:off x="1220960" y="5091909"/>
            <a:ext cx="6335" cy="646564"/>
          </a:xfrm>
          <a:custGeom>
            <a:avLst/>
            <a:gdLst>
              <a:gd name="connsiteX0" fmla="*/ 0 w 6335"/>
              <a:gd name="connsiteY0" fmla="*/ 0 h 646564"/>
              <a:gd name="connsiteX1" fmla="*/ 0 w 6335"/>
              <a:gd name="connsiteY1" fmla="*/ 646565 h 6465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335" h="646564">
                <a:moveTo>
                  <a:pt x="0" y="0"/>
                </a:moveTo>
                <a:lnTo>
                  <a:pt x="0" y="646565"/>
                </a:lnTo>
              </a:path>
            </a:pathLst>
          </a:custGeom>
          <a:ln w="25329" cap="flat">
            <a:solidFill>
              <a:srgbClr val="CAAEEB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85" name="Freeform 484">
            <a:extLst>
              <a:ext uri="{FF2B5EF4-FFF2-40B4-BE49-F238E27FC236}">
                <a16:creationId xmlns:a16="http://schemas.microsoft.com/office/drawing/2014/main" id="{2A5C5144-CA3F-FBBE-83BD-3AAD7884760D}"/>
              </a:ext>
            </a:extLst>
          </p:cNvPr>
          <p:cNvSpPr/>
          <p:nvPr/>
        </p:nvSpPr>
        <p:spPr>
          <a:xfrm>
            <a:off x="1163942" y="5453224"/>
            <a:ext cx="6335" cy="285249"/>
          </a:xfrm>
          <a:custGeom>
            <a:avLst/>
            <a:gdLst>
              <a:gd name="connsiteX0" fmla="*/ 0 w 6335"/>
              <a:gd name="connsiteY0" fmla="*/ 0 h 285249"/>
              <a:gd name="connsiteX1" fmla="*/ 0 w 6335"/>
              <a:gd name="connsiteY1" fmla="*/ 285249 h 285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335" h="285249">
                <a:moveTo>
                  <a:pt x="0" y="0"/>
                </a:moveTo>
                <a:lnTo>
                  <a:pt x="0" y="285249"/>
                </a:lnTo>
              </a:path>
            </a:pathLst>
          </a:custGeom>
          <a:ln w="25329" cap="flat">
            <a:solidFill>
              <a:srgbClr val="CAAEEB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86" name="Freeform 485">
            <a:extLst>
              <a:ext uri="{FF2B5EF4-FFF2-40B4-BE49-F238E27FC236}">
                <a16:creationId xmlns:a16="http://schemas.microsoft.com/office/drawing/2014/main" id="{4F6153CD-B694-0B68-45DC-E781980816C3}"/>
              </a:ext>
            </a:extLst>
          </p:cNvPr>
          <p:cNvSpPr/>
          <p:nvPr/>
        </p:nvSpPr>
        <p:spPr>
          <a:xfrm>
            <a:off x="1106924" y="5472241"/>
            <a:ext cx="6335" cy="266232"/>
          </a:xfrm>
          <a:custGeom>
            <a:avLst/>
            <a:gdLst>
              <a:gd name="connsiteX0" fmla="*/ 0 w 6335"/>
              <a:gd name="connsiteY0" fmla="*/ 0 h 266232"/>
              <a:gd name="connsiteX1" fmla="*/ 0 w 6335"/>
              <a:gd name="connsiteY1" fmla="*/ 266232 h 266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335" h="266232">
                <a:moveTo>
                  <a:pt x="0" y="0"/>
                </a:moveTo>
                <a:lnTo>
                  <a:pt x="0" y="266232"/>
                </a:lnTo>
              </a:path>
            </a:pathLst>
          </a:custGeom>
          <a:ln w="25329" cap="flat">
            <a:solidFill>
              <a:srgbClr val="CAAEEB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87" name="Freeform 486">
            <a:extLst>
              <a:ext uri="{FF2B5EF4-FFF2-40B4-BE49-F238E27FC236}">
                <a16:creationId xmlns:a16="http://schemas.microsoft.com/office/drawing/2014/main" id="{F44145A6-D6B0-34DF-C2A2-ACB16A20C73D}"/>
              </a:ext>
            </a:extLst>
          </p:cNvPr>
          <p:cNvSpPr/>
          <p:nvPr/>
        </p:nvSpPr>
        <p:spPr>
          <a:xfrm>
            <a:off x="1049906" y="5713118"/>
            <a:ext cx="6335" cy="25355"/>
          </a:xfrm>
          <a:custGeom>
            <a:avLst/>
            <a:gdLst>
              <a:gd name="connsiteX0" fmla="*/ 0 w 6335"/>
              <a:gd name="connsiteY0" fmla="*/ 0 h 25355"/>
              <a:gd name="connsiteX1" fmla="*/ 0 w 6335"/>
              <a:gd name="connsiteY1" fmla="*/ 25355 h 25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335" h="25355">
                <a:moveTo>
                  <a:pt x="0" y="0"/>
                </a:moveTo>
                <a:lnTo>
                  <a:pt x="0" y="25355"/>
                </a:lnTo>
              </a:path>
            </a:pathLst>
          </a:custGeom>
          <a:ln w="25329" cap="flat">
            <a:solidFill>
              <a:srgbClr val="CAAEEB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88" name="Freeform 487">
            <a:extLst>
              <a:ext uri="{FF2B5EF4-FFF2-40B4-BE49-F238E27FC236}">
                <a16:creationId xmlns:a16="http://schemas.microsoft.com/office/drawing/2014/main" id="{A6A052F4-FF2D-2960-688B-643C6E77C2BA}"/>
              </a:ext>
            </a:extLst>
          </p:cNvPr>
          <p:cNvSpPr/>
          <p:nvPr/>
        </p:nvSpPr>
        <p:spPr>
          <a:xfrm>
            <a:off x="992888" y="5643390"/>
            <a:ext cx="6335" cy="95083"/>
          </a:xfrm>
          <a:custGeom>
            <a:avLst/>
            <a:gdLst>
              <a:gd name="connsiteX0" fmla="*/ 0 w 6335"/>
              <a:gd name="connsiteY0" fmla="*/ 0 h 95083"/>
              <a:gd name="connsiteX1" fmla="*/ 0 w 6335"/>
              <a:gd name="connsiteY1" fmla="*/ 95083 h 95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335" h="95083">
                <a:moveTo>
                  <a:pt x="0" y="0"/>
                </a:moveTo>
                <a:lnTo>
                  <a:pt x="0" y="95083"/>
                </a:lnTo>
              </a:path>
            </a:pathLst>
          </a:custGeom>
          <a:ln w="25329" cap="flat">
            <a:solidFill>
              <a:srgbClr val="CAAEEB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89" name="Freeform 488">
            <a:extLst>
              <a:ext uri="{FF2B5EF4-FFF2-40B4-BE49-F238E27FC236}">
                <a16:creationId xmlns:a16="http://schemas.microsoft.com/office/drawing/2014/main" id="{2EECEC2A-C32E-8241-D99F-5048F44902A4}"/>
              </a:ext>
            </a:extLst>
          </p:cNvPr>
          <p:cNvSpPr/>
          <p:nvPr/>
        </p:nvSpPr>
        <p:spPr>
          <a:xfrm>
            <a:off x="935870" y="5681423"/>
            <a:ext cx="6335" cy="57049"/>
          </a:xfrm>
          <a:custGeom>
            <a:avLst/>
            <a:gdLst>
              <a:gd name="connsiteX0" fmla="*/ 0 w 6335"/>
              <a:gd name="connsiteY0" fmla="*/ 0 h 57049"/>
              <a:gd name="connsiteX1" fmla="*/ 0 w 6335"/>
              <a:gd name="connsiteY1" fmla="*/ 57050 h 570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335" h="57049">
                <a:moveTo>
                  <a:pt x="0" y="0"/>
                </a:moveTo>
                <a:lnTo>
                  <a:pt x="0" y="57050"/>
                </a:lnTo>
              </a:path>
            </a:pathLst>
          </a:custGeom>
          <a:ln w="25329" cap="flat">
            <a:solidFill>
              <a:srgbClr val="CAAEEB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90" name="Freeform 489">
            <a:extLst>
              <a:ext uri="{FF2B5EF4-FFF2-40B4-BE49-F238E27FC236}">
                <a16:creationId xmlns:a16="http://schemas.microsoft.com/office/drawing/2014/main" id="{1DDC3C06-2D81-924F-CC38-A54E6A8771CF}"/>
              </a:ext>
            </a:extLst>
          </p:cNvPr>
          <p:cNvSpPr/>
          <p:nvPr/>
        </p:nvSpPr>
        <p:spPr>
          <a:xfrm>
            <a:off x="878852" y="5643390"/>
            <a:ext cx="6335" cy="95083"/>
          </a:xfrm>
          <a:custGeom>
            <a:avLst/>
            <a:gdLst>
              <a:gd name="connsiteX0" fmla="*/ 0 w 6335"/>
              <a:gd name="connsiteY0" fmla="*/ 0 h 95083"/>
              <a:gd name="connsiteX1" fmla="*/ 0 w 6335"/>
              <a:gd name="connsiteY1" fmla="*/ 95083 h 95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335" h="95083">
                <a:moveTo>
                  <a:pt x="0" y="0"/>
                </a:moveTo>
                <a:lnTo>
                  <a:pt x="0" y="95083"/>
                </a:lnTo>
              </a:path>
            </a:pathLst>
          </a:custGeom>
          <a:ln w="25329" cap="flat">
            <a:solidFill>
              <a:srgbClr val="CAAEEB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91" name="Freeform 490">
            <a:extLst>
              <a:ext uri="{FF2B5EF4-FFF2-40B4-BE49-F238E27FC236}">
                <a16:creationId xmlns:a16="http://schemas.microsoft.com/office/drawing/2014/main" id="{B00C5A10-E900-6F09-EB10-614B3CEC21B5}"/>
              </a:ext>
            </a:extLst>
          </p:cNvPr>
          <p:cNvSpPr/>
          <p:nvPr/>
        </p:nvSpPr>
        <p:spPr>
          <a:xfrm>
            <a:off x="821834" y="5472241"/>
            <a:ext cx="6335" cy="266232"/>
          </a:xfrm>
          <a:custGeom>
            <a:avLst/>
            <a:gdLst>
              <a:gd name="connsiteX0" fmla="*/ 0 w 6335"/>
              <a:gd name="connsiteY0" fmla="*/ 0 h 266232"/>
              <a:gd name="connsiteX1" fmla="*/ 0 w 6335"/>
              <a:gd name="connsiteY1" fmla="*/ 266232 h 266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335" h="266232">
                <a:moveTo>
                  <a:pt x="0" y="0"/>
                </a:moveTo>
                <a:lnTo>
                  <a:pt x="0" y="266232"/>
                </a:lnTo>
              </a:path>
            </a:pathLst>
          </a:custGeom>
          <a:ln w="25329" cap="flat">
            <a:solidFill>
              <a:srgbClr val="CAAEEB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92" name="Freeform 491">
            <a:extLst>
              <a:ext uri="{FF2B5EF4-FFF2-40B4-BE49-F238E27FC236}">
                <a16:creationId xmlns:a16="http://schemas.microsoft.com/office/drawing/2014/main" id="{374818F3-BA8D-7163-6591-A2EA56C3FFFF}"/>
              </a:ext>
            </a:extLst>
          </p:cNvPr>
          <p:cNvSpPr/>
          <p:nvPr/>
        </p:nvSpPr>
        <p:spPr>
          <a:xfrm>
            <a:off x="764816" y="5592679"/>
            <a:ext cx="6335" cy="145793"/>
          </a:xfrm>
          <a:custGeom>
            <a:avLst/>
            <a:gdLst>
              <a:gd name="connsiteX0" fmla="*/ 0 w 6335"/>
              <a:gd name="connsiteY0" fmla="*/ 0 h 145793"/>
              <a:gd name="connsiteX1" fmla="*/ 0 w 6335"/>
              <a:gd name="connsiteY1" fmla="*/ 145794 h 145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335" h="145793">
                <a:moveTo>
                  <a:pt x="0" y="0"/>
                </a:moveTo>
                <a:lnTo>
                  <a:pt x="0" y="145794"/>
                </a:lnTo>
              </a:path>
            </a:pathLst>
          </a:custGeom>
          <a:ln w="25329" cap="flat">
            <a:solidFill>
              <a:srgbClr val="CAAEEB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93" name="Freeform 492">
            <a:extLst>
              <a:ext uri="{FF2B5EF4-FFF2-40B4-BE49-F238E27FC236}">
                <a16:creationId xmlns:a16="http://schemas.microsoft.com/office/drawing/2014/main" id="{C52BE5FF-CE44-956D-8373-313D4EEE1FAB}"/>
              </a:ext>
            </a:extLst>
          </p:cNvPr>
          <p:cNvSpPr/>
          <p:nvPr/>
        </p:nvSpPr>
        <p:spPr>
          <a:xfrm>
            <a:off x="707798" y="5541968"/>
            <a:ext cx="6335" cy="196504"/>
          </a:xfrm>
          <a:custGeom>
            <a:avLst/>
            <a:gdLst>
              <a:gd name="connsiteX0" fmla="*/ 0 w 6335"/>
              <a:gd name="connsiteY0" fmla="*/ 0 h 196504"/>
              <a:gd name="connsiteX1" fmla="*/ 0 w 6335"/>
              <a:gd name="connsiteY1" fmla="*/ 196505 h 196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335" h="196504">
                <a:moveTo>
                  <a:pt x="0" y="0"/>
                </a:moveTo>
                <a:lnTo>
                  <a:pt x="0" y="196505"/>
                </a:lnTo>
              </a:path>
            </a:pathLst>
          </a:custGeom>
          <a:ln w="25329" cap="flat">
            <a:solidFill>
              <a:srgbClr val="CAAEEB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94" name="Freeform 493">
            <a:extLst>
              <a:ext uri="{FF2B5EF4-FFF2-40B4-BE49-F238E27FC236}">
                <a16:creationId xmlns:a16="http://schemas.microsoft.com/office/drawing/2014/main" id="{451C1B5B-D381-CCE1-DDF8-81CEB82BA400}"/>
              </a:ext>
            </a:extLst>
          </p:cNvPr>
          <p:cNvSpPr/>
          <p:nvPr/>
        </p:nvSpPr>
        <p:spPr>
          <a:xfrm>
            <a:off x="650780" y="5484919"/>
            <a:ext cx="6335" cy="253554"/>
          </a:xfrm>
          <a:custGeom>
            <a:avLst/>
            <a:gdLst>
              <a:gd name="connsiteX0" fmla="*/ 0 w 6335"/>
              <a:gd name="connsiteY0" fmla="*/ 0 h 253554"/>
              <a:gd name="connsiteX1" fmla="*/ 0 w 6335"/>
              <a:gd name="connsiteY1" fmla="*/ 253555 h 2535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335" h="253554">
                <a:moveTo>
                  <a:pt x="0" y="0"/>
                </a:moveTo>
                <a:lnTo>
                  <a:pt x="0" y="253555"/>
                </a:lnTo>
              </a:path>
            </a:pathLst>
          </a:custGeom>
          <a:ln w="25329" cap="flat">
            <a:solidFill>
              <a:srgbClr val="CAAEEB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95" name="Freeform 494">
            <a:extLst>
              <a:ext uri="{FF2B5EF4-FFF2-40B4-BE49-F238E27FC236}">
                <a16:creationId xmlns:a16="http://schemas.microsoft.com/office/drawing/2014/main" id="{547E8D33-39CB-26AA-B4EE-F6FC78C43C08}"/>
              </a:ext>
            </a:extLst>
          </p:cNvPr>
          <p:cNvSpPr/>
          <p:nvPr/>
        </p:nvSpPr>
        <p:spPr>
          <a:xfrm>
            <a:off x="593762" y="5592679"/>
            <a:ext cx="6335" cy="145793"/>
          </a:xfrm>
          <a:custGeom>
            <a:avLst/>
            <a:gdLst>
              <a:gd name="connsiteX0" fmla="*/ 0 w 6335"/>
              <a:gd name="connsiteY0" fmla="*/ 0 h 145793"/>
              <a:gd name="connsiteX1" fmla="*/ 0 w 6335"/>
              <a:gd name="connsiteY1" fmla="*/ 145794 h 145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335" h="145793">
                <a:moveTo>
                  <a:pt x="0" y="0"/>
                </a:moveTo>
                <a:lnTo>
                  <a:pt x="0" y="145794"/>
                </a:lnTo>
              </a:path>
            </a:pathLst>
          </a:custGeom>
          <a:ln w="25329" cap="flat">
            <a:solidFill>
              <a:srgbClr val="CAAEEB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96" name="Freeform 495">
            <a:extLst>
              <a:ext uri="{FF2B5EF4-FFF2-40B4-BE49-F238E27FC236}">
                <a16:creationId xmlns:a16="http://schemas.microsoft.com/office/drawing/2014/main" id="{C017135B-4A82-8461-48D6-F19256848BF0}"/>
              </a:ext>
            </a:extLst>
          </p:cNvPr>
          <p:cNvSpPr/>
          <p:nvPr/>
        </p:nvSpPr>
        <p:spPr>
          <a:xfrm>
            <a:off x="7898402" y="5497596"/>
            <a:ext cx="1406444" cy="171149"/>
          </a:xfrm>
          <a:custGeom>
            <a:avLst/>
            <a:gdLst>
              <a:gd name="connsiteX0" fmla="*/ 0 w 1406444"/>
              <a:gd name="connsiteY0" fmla="*/ 0 h 171149"/>
              <a:gd name="connsiteX1" fmla="*/ 1406444 w 1406444"/>
              <a:gd name="connsiteY1" fmla="*/ 0 h 171149"/>
              <a:gd name="connsiteX2" fmla="*/ 1406444 w 1406444"/>
              <a:gd name="connsiteY2" fmla="*/ 171149 h 171149"/>
              <a:gd name="connsiteX3" fmla="*/ 0 w 1406444"/>
              <a:gd name="connsiteY3" fmla="*/ 171149 h 171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06444" h="171149">
                <a:moveTo>
                  <a:pt x="0" y="0"/>
                </a:moveTo>
                <a:lnTo>
                  <a:pt x="1406444" y="0"/>
                </a:lnTo>
                <a:lnTo>
                  <a:pt x="1406444" y="171149"/>
                </a:lnTo>
                <a:lnTo>
                  <a:pt x="0" y="171149"/>
                </a:lnTo>
                <a:close/>
              </a:path>
            </a:pathLst>
          </a:custGeom>
          <a:noFill/>
          <a:ln w="12665" cap="flat">
            <a:solidFill>
              <a:srgbClr val="CAAEEB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97" name="Freeform 496">
            <a:extLst>
              <a:ext uri="{FF2B5EF4-FFF2-40B4-BE49-F238E27FC236}">
                <a16:creationId xmlns:a16="http://schemas.microsoft.com/office/drawing/2014/main" id="{8D71A6E5-1655-D20E-51F9-2104A080B48B}"/>
              </a:ext>
            </a:extLst>
          </p:cNvPr>
          <p:cNvSpPr/>
          <p:nvPr/>
        </p:nvSpPr>
        <p:spPr>
          <a:xfrm rot="10800000">
            <a:off x="9368200" y="5497596"/>
            <a:ext cx="1406444" cy="171149"/>
          </a:xfrm>
          <a:custGeom>
            <a:avLst/>
            <a:gdLst>
              <a:gd name="connsiteX0" fmla="*/ -222 w 1406444"/>
              <a:gd name="connsiteY0" fmla="*/ -27 h 171149"/>
              <a:gd name="connsiteX1" fmla="*/ 1406222 w 1406444"/>
              <a:gd name="connsiteY1" fmla="*/ -27 h 171149"/>
              <a:gd name="connsiteX2" fmla="*/ 1406222 w 1406444"/>
              <a:gd name="connsiteY2" fmla="*/ 171122 h 171149"/>
              <a:gd name="connsiteX3" fmla="*/ -222 w 1406444"/>
              <a:gd name="connsiteY3" fmla="*/ 171122 h 171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06444" h="171149">
                <a:moveTo>
                  <a:pt x="-222" y="-27"/>
                </a:moveTo>
                <a:lnTo>
                  <a:pt x="1406222" y="-27"/>
                </a:lnTo>
                <a:lnTo>
                  <a:pt x="1406222" y="171122"/>
                </a:lnTo>
                <a:lnTo>
                  <a:pt x="-222" y="171122"/>
                </a:lnTo>
                <a:close/>
              </a:path>
            </a:pathLst>
          </a:custGeom>
          <a:noFill/>
          <a:ln w="12665" cap="flat">
            <a:solidFill>
              <a:srgbClr val="CAAEEB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98" name="Freeform 497">
            <a:extLst>
              <a:ext uri="{FF2B5EF4-FFF2-40B4-BE49-F238E27FC236}">
                <a16:creationId xmlns:a16="http://schemas.microsoft.com/office/drawing/2014/main" id="{FA225651-6408-1242-AC92-3CDA3494197D}"/>
              </a:ext>
            </a:extLst>
          </p:cNvPr>
          <p:cNvSpPr/>
          <p:nvPr/>
        </p:nvSpPr>
        <p:spPr>
          <a:xfrm>
            <a:off x="7942749" y="5535630"/>
            <a:ext cx="1311414" cy="95083"/>
          </a:xfrm>
          <a:custGeom>
            <a:avLst/>
            <a:gdLst>
              <a:gd name="connsiteX0" fmla="*/ 69689 w 1311414"/>
              <a:gd name="connsiteY0" fmla="*/ 0 h 95083"/>
              <a:gd name="connsiteX1" fmla="*/ 0 w 1311414"/>
              <a:gd name="connsiteY1" fmla="*/ 0 h 95083"/>
              <a:gd name="connsiteX2" fmla="*/ 0 w 1311414"/>
              <a:gd name="connsiteY2" fmla="*/ 95083 h 95083"/>
              <a:gd name="connsiteX3" fmla="*/ 69689 w 1311414"/>
              <a:gd name="connsiteY3" fmla="*/ 95083 h 95083"/>
              <a:gd name="connsiteX4" fmla="*/ 69689 w 1311414"/>
              <a:gd name="connsiteY4" fmla="*/ 0 h 95083"/>
              <a:gd name="connsiteX5" fmla="*/ 88695 w 1311414"/>
              <a:gd name="connsiteY5" fmla="*/ 0 h 95083"/>
              <a:gd name="connsiteX6" fmla="*/ 158383 w 1311414"/>
              <a:gd name="connsiteY6" fmla="*/ 0 h 95083"/>
              <a:gd name="connsiteX7" fmla="*/ 158383 w 1311414"/>
              <a:gd name="connsiteY7" fmla="*/ 95083 h 95083"/>
              <a:gd name="connsiteX8" fmla="*/ 88695 w 1311414"/>
              <a:gd name="connsiteY8" fmla="*/ 95083 h 95083"/>
              <a:gd name="connsiteX9" fmla="*/ 88695 w 1311414"/>
              <a:gd name="connsiteY9" fmla="*/ 0 h 95083"/>
              <a:gd name="connsiteX10" fmla="*/ 247078 w 1311414"/>
              <a:gd name="connsiteY10" fmla="*/ 0 h 95083"/>
              <a:gd name="connsiteX11" fmla="*/ 177389 w 1311414"/>
              <a:gd name="connsiteY11" fmla="*/ 0 h 95083"/>
              <a:gd name="connsiteX12" fmla="*/ 177389 w 1311414"/>
              <a:gd name="connsiteY12" fmla="*/ 95083 h 95083"/>
              <a:gd name="connsiteX13" fmla="*/ 247078 w 1311414"/>
              <a:gd name="connsiteY13" fmla="*/ 95083 h 95083"/>
              <a:gd name="connsiteX14" fmla="*/ 247078 w 1311414"/>
              <a:gd name="connsiteY14" fmla="*/ 0 h 95083"/>
              <a:gd name="connsiteX15" fmla="*/ 443473 w 1311414"/>
              <a:gd name="connsiteY15" fmla="*/ 0 h 95083"/>
              <a:gd name="connsiteX16" fmla="*/ 513162 w 1311414"/>
              <a:gd name="connsiteY16" fmla="*/ 0 h 95083"/>
              <a:gd name="connsiteX17" fmla="*/ 513162 w 1311414"/>
              <a:gd name="connsiteY17" fmla="*/ 95083 h 95083"/>
              <a:gd name="connsiteX18" fmla="*/ 443473 w 1311414"/>
              <a:gd name="connsiteY18" fmla="*/ 95083 h 95083"/>
              <a:gd name="connsiteX19" fmla="*/ 443473 w 1311414"/>
              <a:gd name="connsiteY19" fmla="*/ 0 h 95083"/>
              <a:gd name="connsiteX20" fmla="*/ 709557 w 1311414"/>
              <a:gd name="connsiteY20" fmla="*/ 0 h 95083"/>
              <a:gd name="connsiteX21" fmla="*/ 779246 w 1311414"/>
              <a:gd name="connsiteY21" fmla="*/ 0 h 95083"/>
              <a:gd name="connsiteX22" fmla="*/ 779246 w 1311414"/>
              <a:gd name="connsiteY22" fmla="*/ 95083 h 95083"/>
              <a:gd name="connsiteX23" fmla="*/ 709557 w 1311414"/>
              <a:gd name="connsiteY23" fmla="*/ 95083 h 95083"/>
              <a:gd name="connsiteX24" fmla="*/ 709557 w 1311414"/>
              <a:gd name="connsiteY24" fmla="*/ 0 h 95083"/>
              <a:gd name="connsiteX25" fmla="*/ 1241726 w 1311414"/>
              <a:gd name="connsiteY25" fmla="*/ 0 h 95083"/>
              <a:gd name="connsiteX26" fmla="*/ 1311414 w 1311414"/>
              <a:gd name="connsiteY26" fmla="*/ 0 h 95083"/>
              <a:gd name="connsiteX27" fmla="*/ 1311414 w 1311414"/>
              <a:gd name="connsiteY27" fmla="*/ 95083 h 95083"/>
              <a:gd name="connsiteX28" fmla="*/ 1241726 w 1311414"/>
              <a:gd name="connsiteY28" fmla="*/ 95083 h 95083"/>
              <a:gd name="connsiteX29" fmla="*/ 1241726 w 1311414"/>
              <a:gd name="connsiteY29" fmla="*/ 0 h 95083"/>
              <a:gd name="connsiteX30" fmla="*/ 1045330 w 1311414"/>
              <a:gd name="connsiteY30" fmla="*/ 0 h 95083"/>
              <a:gd name="connsiteX31" fmla="*/ 975641 w 1311414"/>
              <a:gd name="connsiteY31" fmla="*/ 0 h 95083"/>
              <a:gd name="connsiteX32" fmla="*/ 975641 w 1311414"/>
              <a:gd name="connsiteY32" fmla="*/ 95083 h 95083"/>
              <a:gd name="connsiteX33" fmla="*/ 1045330 w 1311414"/>
              <a:gd name="connsiteY33" fmla="*/ 95083 h 95083"/>
              <a:gd name="connsiteX34" fmla="*/ 1045330 w 1311414"/>
              <a:gd name="connsiteY34" fmla="*/ 0 h 95083"/>
              <a:gd name="connsiteX35" fmla="*/ 1153031 w 1311414"/>
              <a:gd name="connsiteY35" fmla="*/ 0 h 95083"/>
              <a:gd name="connsiteX36" fmla="*/ 1222720 w 1311414"/>
              <a:gd name="connsiteY36" fmla="*/ 0 h 95083"/>
              <a:gd name="connsiteX37" fmla="*/ 1222720 w 1311414"/>
              <a:gd name="connsiteY37" fmla="*/ 95083 h 95083"/>
              <a:gd name="connsiteX38" fmla="*/ 1153031 w 1311414"/>
              <a:gd name="connsiteY38" fmla="*/ 95083 h 95083"/>
              <a:gd name="connsiteX39" fmla="*/ 1153031 w 1311414"/>
              <a:gd name="connsiteY39" fmla="*/ 0 h 95083"/>
              <a:gd name="connsiteX40" fmla="*/ 690551 w 1311414"/>
              <a:gd name="connsiteY40" fmla="*/ 0 h 95083"/>
              <a:gd name="connsiteX41" fmla="*/ 620863 w 1311414"/>
              <a:gd name="connsiteY41" fmla="*/ 0 h 95083"/>
              <a:gd name="connsiteX42" fmla="*/ 620863 w 1311414"/>
              <a:gd name="connsiteY42" fmla="*/ 95083 h 95083"/>
              <a:gd name="connsiteX43" fmla="*/ 690551 w 1311414"/>
              <a:gd name="connsiteY43" fmla="*/ 95083 h 95083"/>
              <a:gd name="connsiteX44" fmla="*/ 690551 w 1311414"/>
              <a:gd name="connsiteY44" fmla="*/ 0 h 95083"/>
              <a:gd name="connsiteX45" fmla="*/ 886947 w 1311414"/>
              <a:gd name="connsiteY45" fmla="*/ 0 h 95083"/>
              <a:gd name="connsiteX46" fmla="*/ 956635 w 1311414"/>
              <a:gd name="connsiteY46" fmla="*/ 0 h 95083"/>
              <a:gd name="connsiteX47" fmla="*/ 956635 w 1311414"/>
              <a:gd name="connsiteY47" fmla="*/ 95083 h 95083"/>
              <a:gd name="connsiteX48" fmla="*/ 886947 w 1311414"/>
              <a:gd name="connsiteY48" fmla="*/ 95083 h 95083"/>
              <a:gd name="connsiteX49" fmla="*/ 886947 w 1311414"/>
              <a:gd name="connsiteY49" fmla="*/ 0 h 95083"/>
              <a:gd name="connsiteX50" fmla="*/ 424467 w 1311414"/>
              <a:gd name="connsiteY50" fmla="*/ 0 h 95083"/>
              <a:gd name="connsiteX51" fmla="*/ 354779 w 1311414"/>
              <a:gd name="connsiteY51" fmla="*/ 0 h 95083"/>
              <a:gd name="connsiteX52" fmla="*/ 354779 w 1311414"/>
              <a:gd name="connsiteY52" fmla="*/ 95083 h 95083"/>
              <a:gd name="connsiteX53" fmla="*/ 424467 w 1311414"/>
              <a:gd name="connsiteY53" fmla="*/ 95083 h 95083"/>
              <a:gd name="connsiteX54" fmla="*/ 424467 w 1311414"/>
              <a:gd name="connsiteY54" fmla="*/ 0 h 95083"/>
              <a:gd name="connsiteX55" fmla="*/ 1134025 w 1311414"/>
              <a:gd name="connsiteY55" fmla="*/ 0 h 95083"/>
              <a:gd name="connsiteX56" fmla="*/ 1064336 w 1311414"/>
              <a:gd name="connsiteY56" fmla="*/ 0 h 95083"/>
              <a:gd name="connsiteX57" fmla="*/ 1064336 w 1311414"/>
              <a:gd name="connsiteY57" fmla="*/ 95083 h 95083"/>
              <a:gd name="connsiteX58" fmla="*/ 1134025 w 1311414"/>
              <a:gd name="connsiteY58" fmla="*/ 95083 h 95083"/>
              <a:gd name="connsiteX59" fmla="*/ 1134025 w 1311414"/>
              <a:gd name="connsiteY59" fmla="*/ 0 h 95083"/>
              <a:gd name="connsiteX60" fmla="*/ 532168 w 1311414"/>
              <a:gd name="connsiteY60" fmla="*/ 0 h 95083"/>
              <a:gd name="connsiteX61" fmla="*/ 601857 w 1311414"/>
              <a:gd name="connsiteY61" fmla="*/ 0 h 95083"/>
              <a:gd name="connsiteX62" fmla="*/ 601857 w 1311414"/>
              <a:gd name="connsiteY62" fmla="*/ 95083 h 95083"/>
              <a:gd name="connsiteX63" fmla="*/ 532168 w 1311414"/>
              <a:gd name="connsiteY63" fmla="*/ 95083 h 95083"/>
              <a:gd name="connsiteX64" fmla="*/ 532168 w 1311414"/>
              <a:gd name="connsiteY64" fmla="*/ 0 h 95083"/>
              <a:gd name="connsiteX65" fmla="*/ 867941 w 1311414"/>
              <a:gd name="connsiteY65" fmla="*/ 0 h 95083"/>
              <a:gd name="connsiteX66" fmla="*/ 798252 w 1311414"/>
              <a:gd name="connsiteY66" fmla="*/ 0 h 95083"/>
              <a:gd name="connsiteX67" fmla="*/ 798252 w 1311414"/>
              <a:gd name="connsiteY67" fmla="*/ 95083 h 95083"/>
              <a:gd name="connsiteX68" fmla="*/ 867941 w 1311414"/>
              <a:gd name="connsiteY68" fmla="*/ 95083 h 95083"/>
              <a:gd name="connsiteX69" fmla="*/ 867941 w 1311414"/>
              <a:gd name="connsiteY69" fmla="*/ 0 h 95083"/>
              <a:gd name="connsiteX70" fmla="*/ 266084 w 1311414"/>
              <a:gd name="connsiteY70" fmla="*/ 0 h 95083"/>
              <a:gd name="connsiteX71" fmla="*/ 335773 w 1311414"/>
              <a:gd name="connsiteY71" fmla="*/ 0 h 95083"/>
              <a:gd name="connsiteX72" fmla="*/ 335773 w 1311414"/>
              <a:gd name="connsiteY72" fmla="*/ 95083 h 95083"/>
              <a:gd name="connsiteX73" fmla="*/ 266084 w 1311414"/>
              <a:gd name="connsiteY73" fmla="*/ 95083 h 95083"/>
              <a:gd name="connsiteX74" fmla="*/ 266084 w 1311414"/>
              <a:gd name="connsiteY74" fmla="*/ 0 h 95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</a:cxnLst>
            <a:rect l="l" t="t" r="r" b="b"/>
            <a:pathLst>
              <a:path w="1311414" h="95083">
                <a:moveTo>
                  <a:pt x="69689" y="0"/>
                </a:moveTo>
                <a:lnTo>
                  <a:pt x="0" y="0"/>
                </a:lnTo>
                <a:lnTo>
                  <a:pt x="0" y="95083"/>
                </a:lnTo>
                <a:lnTo>
                  <a:pt x="69689" y="95083"/>
                </a:lnTo>
                <a:lnTo>
                  <a:pt x="69689" y="0"/>
                </a:lnTo>
                <a:close/>
                <a:moveTo>
                  <a:pt x="88695" y="0"/>
                </a:moveTo>
                <a:lnTo>
                  <a:pt x="158383" y="0"/>
                </a:lnTo>
                <a:lnTo>
                  <a:pt x="158383" y="95083"/>
                </a:lnTo>
                <a:lnTo>
                  <a:pt x="88695" y="95083"/>
                </a:lnTo>
                <a:lnTo>
                  <a:pt x="88695" y="0"/>
                </a:lnTo>
                <a:close/>
                <a:moveTo>
                  <a:pt x="247078" y="0"/>
                </a:moveTo>
                <a:lnTo>
                  <a:pt x="177389" y="0"/>
                </a:lnTo>
                <a:lnTo>
                  <a:pt x="177389" y="95083"/>
                </a:lnTo>
                <a:lnTo>
                  <a:pt x="247078" y="95083"/>
                </a:lnTo>
                <a:lnTo>
                  <a:pt x="247078" y="0"/>
                </a:lnTo>
                <a:close/>
                <a:moveTo>
                  <a:pt x="443473" y="0"/>
                </a:moveTo>
                <a:lnTo>
                  <a:pt x="513162" y="0"/>
                </a:lnTo>
                <a:lnTo>
                  <a:pt x="513162" y="95083"/>
                </a:lnTo>
                <a:lnTo>
                  <a:pt x="443473" y="95083"/>
                </a:lnTo>
                <a:lnTo>
                  <a:pt x="443473" y="0"/>
                </a:lnTo>
                <a:close/>
                <a:moveTo>
                  <a:pt x="709557" y="0"/>
                </a:moveTo>
                <a:lnTo>
                  <a:pt x="779246" y="0"/>
                </a:lnTo>
                <a:lnTo>
                  <a:pt x="779246" y="95083"/>
                </a:lnTo>
                <a:lnTo>
                  <a:pt x="709557" y="95083"/>
                </a:lnTo>
                <a:lnTo>
                  <a:pt x="709557" y="0"/>
                </a:lnTo>
                <a:close/>
                <a:moveTo>
                  <a:pt x="1241726" y="0"/>
                </a:moveTo>
                <a:lnTo>
                  <a:pt x="1311414" y="0"/>
                </a:lnTo>
                <a:lnTo>
                  <a:pt x="1311414" y="95083"/>
                </a:lnTo>
                <a:lnTo>
                  <a:pt x="1241726" y="95083"/>
                </a:lnTo>
                <a:lnTo>
                  <a:pt x="1241726" y="0"/>
                </a:lnTo>
                <a:close/>
                <a:moveTo>
                  <a:pt x="1045330" y="0"/>
                </a:moveTo>
                <a:lnTo>
                  <a:pt x="975641" y="0"/>
                </a:lnTo>
                <a:lnTo>
                  <a:pt x="975641" y="95083"/>
                </a:lnTo>
                <a:lnTo>
                  <a:pt x="1045330" y="95083"/>
                </a:lnTo>
                <a:lnTo>
                  <a:pt x="1045330" y="0"/>
                </a:lnTo>
                <a:close/>
                <a:moveTo>
                  <a:pt x="1153031" y="0"/>
                </a:moveTo>
                <a:lnTo>
                  <a:pt x="1222720" y="0"/>
                </a:lnTo>
                <a:lnTo>
                  <a:pt x="1222720" y="95083"/>
                </a:lnTo>
                <a:lnTo>
                  <a:pt x="1153031" y="95083"/>
                </a:lnTo>
                <a:lnTo>
                  <a:pt x="1153031" y="0"/>
                </a:lnTo>
                <a:close/>
                <a:moveTo>
                  <a:pt x="690551" y="0"/>
                </a:moveTo>
                <a:lnTo>
                  <a:pt x="620863" y="0"/>
                </a:lnTo>
                <a:lnTo>
                  <a:pt x="620863" y="95083"/>
                </a:lnTo>
                <a:lnTo>
                  <a:pt x="690551" y="95083"/>
                </a:lnTo>
                <a:lnTo>
                  <a:pt x="690551" y="0"/>
                </a:lnTo>
                <a:close/>
                <a:moveTo>
                  <a:pt x="886947" y="0"/>
                </a:moveTo>
                <a:lnTo>
                  <a:pt x="956635" y="0"/>
                </a:lnTo>
                <a:lnTo>
                  <a:pt x="956635" y="95083"/>
                </a:lnTo>
                <a:lnTo>
                  <a:pt x="886947" y="95083"/>
                </a:lnTo>
                <a:lnTo>
                  <a:pt x="886947" y="0"/>
                </a:lnTo>
                <a:close/>
                <a:moveTo>
                  <a:pt x="424467" y="0"/>
                </a:moveTo>
                <a:lnTo>
                  <a:pt x="354779" y="0"/>
                </a:lnTo>
                <a:lnTo>
                  <a:pt x="354779" y="95083"/>
                </a:lnTo>
                <a:lnTo>
                  <a:pt x="424467" y="95083"/>
                </a:lnTo>
                <a:lnTo>
                  <a:pt x="424467" y="0"/>
                </a:lnTo>
                <a:close/>
                <a:moveTo>
                  <a:pt x="1134025" y="0"/>
                </a:moveTo>
                <a:lnTo>
                  <a:pt x="1064336" y="0"/>
                </a:lnTo>
                <a:lnTo>
                  <a:pt x="1064336" y="95083"/>
                </a:lnTo>
                <a:lnTo>
                  <a:pt x="1134025" y="95083"/>
                </a:lnTo>
                <a:lnTo>
                  <a:pt x="1134025" y="0"/>
                </a:lnTo>
                <a:close/>
                <a:moveTo>
                  <a:pt x="532168" y="0"/>
                </a:moveTo>
                <a:lnTo>
                  <a:pt x="601857" y="0"/>
                </a:lnTo>
                <a:lnTo>
                  <a:pt x="601857" y="95083"/>
                </a:lnTo>
                <a:lnTo>
                  <a:pt x="532168" y="95083"/>
                </a:lnTo>
                <a:lnTo>
                  <a:pt x="532168" y="0"/>
                </a:lnTo>
                <a:close/>
                <a:moveTo>
                  <a:pt x="867941" y="0"/>
                </a:moveTo>
                <a:lnTo>
                  <a:pt x="798252" y="0"/>
                </a:lnTo>
                <a:lnTo>
                  <a:pt x="798252" y="95083"/>
                </a:lnTo>
                <a:lnTo>
                  <a:pt x="867941" y="95083"/>
                </a:lnTo>
                <a:lnTo>
                  <a:pt x="867941" y="0"/>
                </a:lnTo>
                <a:close/>
                <a:moveTo>
                  <a:pt x="266084" y="0"/>
                </a:moveTo>
                <a:lnTo>
                  <a:pt x="335773" y="0"/>
                </a:lnTo>
                <a:lnTo>
                  <a:pt x="335773" y="95083"/>
                </a:lnTo>
                <a:lnTo>
                  <a:pt x="266084" y="95083"/>
                </a:lnTo>
                <a:lnTo>
                  <a:pt x="266084" y="0"/>
                </a:lnTo>
                <a:close/>
              </a:path>
            </a:pathLst>
          </a:custGeom>
          <a:gradFill>
            <a:gsLst>
              <a:gs pos="0">
                <a:srgbClr val="CAAEEB"/>
              </a:gs>
              <a:gs pos="50000">
                <a:srgbClr val="CAAEEB">
                  <a:alpha val="49804"/>
                </a:srgbClr>
              </a:gs>
              <a:gs pos="100000">
                <a:srgbClr val="CAAEEB">
                  <a:alpha val="0"/>
                </a:srgbClr>
              </a:gs>
            </a:gsLst>
            <a:lin ang="0" scaled="1"/>
          </a:gradFill>
          <a:ln w="6332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99" name="Freeform 498">
            <a:extLst>
              <a:ext uri="{FF2B5EF4-FFF2-40B4-BE49-F238E27FC236}">
                <a16:creationId xmlns:a16="http://schemas.microsoft.com/office/drawing/2014/main" id="{093A766D-7C9A-732F-3E62-4E6475AF303E}"/>
              </a:ext>
            </a:extLst>
          </p:cNvPr>
          <p:cNvSpPr/>
          <p:nvPr/>
        </p:nvSpPr>
        <p:spPr>
          <a:xfrm>
            <a:off x="9418882" y="5535630"/>
            <a:ext cx="1311414" cy="95083"/>
          </a:xfrm>
          <a:custGeom>
            <a:avLst/>
            <a:gdLst>
              <a:gd name="connsiteX0" fmla="*/ 1241726 w 1311414"/>
              <a:gd name="connsiteY0" fmla="*/ 95083 h 95083"/>
              <a:gd name="connsiteX1" fmla="*/ 1311414 w 1311414"/>
              <a:gd name="connsiteY1" fmla="*/ 95083 h 95083"/>
              <a:gd name="connsiteX2" fmla="*/ 1311414 w 1311414"/>
              <a:gd name="connsiteY2" fmla="*/ 0 h 95083"/>
              <a:gd name="connsiteX3" fmla="*/ 1241726 w 1311414"/>
              <a:gd name="connsiteY3" fmla="*/ 0 h 95083"/>
              <a:gd name="connsiteX4" fmla="*/ 1241726 w 1311414"/>
              <a:gd name="connsiteY4" fmla="*/ 95083 h 95083"/>
              <a:gd name="connsiteX5" fmla="*/ 1222720 w 1311414"/>
              <a:gd name="connsiteY5" fmla="*/ 95083 h 95083"/>
              <a:gd name="connsiteX6" fmla="*/ 1153031 w 1311414"/>
              <a:gd name="connsiteY6" fmla="*/ 95083 h 95083"/>
              <a:gd name="connsiteX7" fmla="*/ 1153031 w 1311414"/>
              <a:gd name="connsiteY7" fmla="*/ 0 h 95083"/>
              <a:gd name="connsiteX8" fmla="*/ 1222720 w 1311414"/>
              <a:gd name="connsiteY8" fmla="*/ 0 h 95083"/>
              <a:gd name="connsiteX9" fmla="*/ 1222720 w 1311414"/>
              <a:gd name="connsiteY9" fmla="*/ 95083 h 95083"/>
              <a:gd name="connsiteX10" fmla="*/ 1064336 w 1311414"/>
              <a:gd name="connsiteY10" fmla="*/ 95083 h 95083"/>
              <a:gd name="connsiteX11" fmla="*/ 1134025 w 1311414"/>
              <a:gd name="connsiteY11" fmla="*/ 95083 h 95083"/>
              <a:gd name="connsiteX12" fmla="*/ 1134025 w 1311414"/>
              <a:gd name="connsiteY12" fmla="*/ 0 h 95083"/>
              <a:gd name="connsiteX13" fmla="*/ 1064336 w 1311414"/>
              <a:gd name="connsiteY13" fmla="*/ 0 h 95083"/>
              <a:gd name="connsiteX14" fmla="*/ 1064336 w 1311414"/>
              <a:gd name="connsiteY14" fmla="*/ 95083 h 95083"/>
              <a:gd name="connsiteX15" fmla="*/ 867941 w 1311414"/>
              <a:gd name="connsiteY15" fmla="*/ 95083 h 95083"/>
              <a:gd name="connsiteX16" fmla="*/ 798252 w 1311414"/>
              <a:gd name="connsiteY16" fmla="*/ 95083 h 95083"/>
              <a:gd name="connsiteX17" fmla="*/ 798252 w 1311414"/>
              <a:gd name="connsiteY17" fmla="*/ 0 h 95083"/>
              <a:gd name="connsiteX18" fmla="*/ 867941 w 1311414"/>
              <a:gd name="connsiteY18" fmla="*/ 0 h 95083"/>
              <a:gd name="connsiteX19" fmla="*/ 867941 w 1311414"/>
              <a:gd name="connsiteY19" fmla="*/ 95083 h 95083"/>
              <a:gd name="connsiteX20" fmla="*/ 601857 w 1311414"/>
              <a:gd name="connsiteY20" fmla="*/ 95083 h 95083"/>
              <a:gd name="connsiteX21" fmla="*/ 532168 w 1311414"/>
              <a:gd name="connsiteY21" fmla="*/ 95083 h 95083"/>
              <a:gd name="connsiteX22" fmla="*/ 532168 w 1311414"/>
              <a:gd name="connsiteY22" fmla="*/ 0 h 95083"/>
              <a:gd name="connsiteX23" fmla="*/ 601857 w 1311414"/>
              <a:gd name="connsiteY23" fmla="*/ 0 h 95083"/>
              <a:gd name="connsiteX24" fmla="*/ 601857 w 1311414"/>
              <a:gd name="connsiteY24" fmla="*/ 95083 h 95083"/>
              <a:gd name="connsiteX25" fmla="*/ 69689 w 1311414"/>
              <a:gd name="connsiteY25" fmla="*/ 95083 h 95083"/>
              <a:gd name="connsiteX26" fmla="*/ 0 w 1311414"/>
              <a:gd name="connsiteY26" fmla="*/ 95083 h 95083"/>
              <a:gd name="connsiteX27" fmla="*/ 0 w 1311414"/>
              <a:gd name="connsiteY27" fmla="*/ 0 h 95083"/>
              <a:gd name="connsiteX28" fmla="*/ 69689 w 1311414"/>
              <a:gd name="connsiteY28" fmla="*/ 0 h 95083"/>
              <a:gd name="connsiteX29" fmla="*/ 69689 w 1311414"/>
              <a:gd name="connsiteY29" fmla="*/ 95083 h 95083"/>
              <a:gd name="connsiteX30" fmla="*/ 266084 w 1311414"/>
              <a:gd name="connsiteY30" fmla="*/ 95083 h 95083"/>
              <a:gd name="connsiteX31" fmla="*/ 335773 w 1311414"/>
              <a:gd name="connsiteY31" fmla="*/ 95083 h 95083"/>
              <a:gd name="connsiteX32" fmla="*/ 335773 w 1311414"/>
              <a:gd name="connsiteY32" fmla="*/ 0 h 95083"/>
              <a:gd name="connsiteX33" fmla="*/ 266084 w 1311414"/>
              <a:gd name="connsiteY33" fmla="*/ 0 h 95083"/>
              <a:gd name="connsiteX34" fmla="*/ 266084 w 1311414"/>
              <a:gd name="connsiteY34" fmla="*/ 95083 h 95083"/>
              <a:gd name="connsiteX35" fmla="*/ 158383 w 1311414"/>
              <a:gd name="connsiteY35" fmla="*/ 95083 h 95083"/>
              <a:gd name="connsiteX36" fmla="*/ 88695 w 1311414"/>
              <a:gd name="connsiteY36" fmla="*/ 95083 h 95083"/>
              <a:gd name="connsiteX37" fmla="*/ 88695 w 1311414"/>
              <a:gd name="connsiteY37" fmla="*/ 0 h 95083"/>
              <a:gd name="connsiteX38" fmla="*/ 158383 w 1311414"/>
              <a:gd name="connsiteY38" fmla="*/ 0 h 95083"/>
              <a:gd name="connsiteX39" fmla="*/ 158383 w 1311414"/>
              <a:gd name="connsiteY39" fmla="*/ 95083 h 95083"/>
              <a:gd name="connsiteX40" fmla="*/ 620863 w 1311414"/>
              <a:gd name="connsiteY40" fmla="*/ 95083 h 95083"/>
              <a:gd name="connsiteX41" fmla="*/ 690551 w 1311414"/>
              <a:gd name="connsiteY41" fmla="*/ 95083 h 95083"/>
              <a:gd name="connsiteX42" fmla="*/ 690551 w 1311414"/>
              <a:gd name="connsiteY42" fmla="*/ 0 h 95083"/>
              <a:gd name="connsiteX43" fmla="*/ 620863 w 1311414"/>
              <a:gd name="connsiteY43" fmla="*/ 0 h 95083"/>
              <a:gd name="connsiteX44" fmla="*/ 620863 w 1311414"/>
              <a:gd name="connsiteY44" fmla="*/ 95083 h 95083"/>
              <a:gd name="connsiteX45" fmla="*/ 424467 w 1311414"/>
              <a:gd name="connsiteY45" fmla="*/ 95083 h 95083"/>
              <a:gd name="connsiteX46" fmla="*/ 354779 w 1311414"/>
              <a:gd name="connsiteY46" fmla="*/ 95083 h 95083"/>
              <a:gd name="connsiteX47" fmla="*/ 354779 w 1311414"/>
              <a:gd name="connsiteY47" fmla="*/ 0 h 95083"/>
              <a:gd name="connsiteX48" fmla="*/ 424467 w 1311414"/>
              <a:gd name="connsiteY48" fmla="*/ 0 h 95083"/>
              <a:gd name="connsiteX49" fmla="*/ 424467 w 1311414"/>
              <a:gd name="connsiteY49" fmla="*/ 95083 h 95083"/>
              <a:gd name="connsiteX50" fmla="*/ 886947 w 1311414"/>
              <a:gd name="connsiteY50" fmla="*/ 95083 h 95083"/>
              <a:gd name="connsiteX51" fmla="*/ 956635 w 1311414"/>
              <a:gd name="connsiteY51" fmla="*/ 95083 h 95083"/>
              <a:gd name="connsiteX52" fmla="*/ 956635 w 1311414"/>
              <a:gd name="connsiteY52" fmla="*/ 0 h 95083"/>
              <a:gd name="connsiteX53" fmla="*/ 886947 w 1311414"/>
              <a:gd name="connsiteY53" fmla="*/ 0 h 95083"/>
              <a:gd name="connsiteX54" fmla="*/ 886947 w 1311414"/>
              <a:gd name="connsiteY54" fmla="*/ 95083 h 95083"/>
              <a:gd name="connsiteX55" fmla="*/ 177389 w 1311414"/>
              <a:gd name="connsiteY55" fmla="*/ 95083 h 95083"/>
              <a:gd name="connsiteX56" fmla="*/ 247078 w 1311414"/>
              <a:gd name="connsiteY56" fmla="*/ 95083 h 95083"/>
              <a:gd name="connsiteX57" fmla="*/ 247078 w 1311414"/>
              <a:gd name="connsiteY57" fmla="*/ 0 h 95083"/>
              <a:gd name="connsiteX58" fmla="*/ 177389 w 1311414"/>
              <a:gd name="connsiteY58" fmla="*/ 0 h 95083"/>
              <a:gd name="connsiteX59" fmla="*/ 177389 w 1311414"/>
              <a:gd name="connsiteY59" fmla="*/ 95083 h 95083"/>
              <a:gd name="connsiteX60" fmla="*/ 779246 w 1311414"/>
              <a:gd name="connsiteY60" fmla="*/ 95083 h 95083"/>
              <a:gd name="connsiteX61" fmla="*/ 709557 w 1311414"/>
              <a:gd name="connsiteY61" fmla="*/ 95083 h 95083"/>
              <a:gd name="connsiteX62" fmla="*/ 709557 w 1311414"/>
              <a:gd name="connsiteY62" fmla="*/ 0 h 95083"/>
              <a:gd name="connsiteX63" fmla="*/ 779246 w 1311414"/>
              <a:gd name="connsiteY63" fmla="*/ 0 h 95083"/>
              <a:gd name="connsiteX64" fmla="*/ 779246 w 1311414"/>
              <a:gd name="connsiteY64" fmla="*/ 95083 h 95083"/>
              <a:gd name="connsiteX65" fmla="*/ 443473 w 1311414"/>
              <a:gd name="connsiteY65" fmla="*/ 95083 h 95083"/>
              <a:gd name="connsiteX66" fmla="*/ 513162 w 1311414"/>
              <a:gd name="connsiteY66" fmla="*/ 95083 h 95083"/>
              <a:gd name="connsiteX67" fmla="*/ 513162 w 1311414"/>
              <a:gd name="connsiteY67" fmla="*/ 0 h 95083"/>
              <a:gd name="connsiteX68" fmla="*/ 443473 w 1311414"/>
              <a:gd name="connsiteY68" fmla="*/ 0 h 95083"/>
              <a:gd name="connsiteX69" fmla="*/ 443473 w 1311414"/>
              <a:gd name="connsiteY69" fmla="*/ 95083 h 95083"/>
              <a:gd name="connsiteX70" fmla="*/ 1045330 w 1311414"/>
              <a:gd name="connsiteY70" fmla="*/ 95083 h 95083"/>
              <a:gd name="connsiteX71" fmla="*/ 975641 w 1311414"/>
              <a:gd name="connsiteY71" fmla="*/ 95083 h 95083"/>
              <a:gd name="connsiteX72" fmla="*/ 975641 w 1311414"/>
              <a:gd name="connsiteY72" fmla="*/ 0 h 95083"/>
              <a:gd name="connsiteX73" fmla="*/ 1045330 w 1311414"/>
              <a:gd name="connsiteY73" fmla="*/ 0 h 95083"/>
              <a:gd name="connsiteX74" fmla="*/ 1045330 w 1311414"/>
              <a:gd name="connsiteY74" fmla="*/ 95083 h 95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</a:cxnLst>
            <a:rect l="l" t="t" r="r" b="b"/>
            <a:pathLst>
              <a:path w="1311414" h="95083">
                <a:moveTo>
                  <a:pt x="1241726" y="95083"/>
                </a:moveTo>
                <a:lnTo>
                  <a:pt x="1311414" y="95083"/>
                </a:lnTo>
                <a:lnTo>
                  <a:pt x="1311414" y="0"/>
                </a:lnTo>
                <a:lnTo>
                  <a:pt x="1241726" y="0"/>
                </a:lnTo>
                <a:lnTo>
                  <a:pt x="1241726" y="95083"/>
                </a:lnTo>
                <a:close/>
                <a:moveTo>
                  <a:pt x="1222720" y="95083"/>
                </a:moveTo>
                <a:lnTo>
                  <a:pt x="1153031" y="95083"/>
                </a:lnTo>
                <a:lnTo>
                  <a:pt x="1153031" y="0"/>
                </a:lnTo>
                <a:lnTo>
                  <a:pt x="1222720" y="0"/>
                </a:lnTo>
                <a:lnTo>
                  <a:pt x="1222720" y="95083"/>
                </a:lnTo>
                <a:close/>
                <a:moveTo>
                  <a:pt x="1064336" y="95083"/>
                </a:moveTo>
                <a:lnTo>
                  <a:pt x="1134025" y="95083"/>
                </a:lnTo>
                <a:lnTo>
                  <a:pt x="1134025" y="0"/>
                </a:lnTo>
                <a:lnTo>
                  <a:pt x="1064336" y="0"/>
                </a:lnTo>
                <a:lnTo>
                  <a:pt x="1064336" y="95083"/>
                </a:lnTo>
                <a:close/>
                <a:moveTo>
                  <a:pt x="867941" y="95083"/>
                </a:moveTo>
                <a:lnTo>
                  <a:pt x="798252" y="95083"/>
                </a:lnTo>
                <a:lnTo>
                  <a:pt x="798252" y="0"/>
                </a:lnTo>
                <a:lnTo>
                  <a:pt x="867941" y="0"/>
                </a:lnTo>
                <a:lnTo>
                  <a:pt x="867941" y="95083"/>
                </a:lnTo>
                <a:close/>
                <a:moveTo>
                  <a:pt x="601857" y="95083"/>
                </a:moveTo>
                <a:lnTo>
                  <a:pt x="532168" y="95083"/>
                </a:lnTo>
                <a:lnTo>
                  <a:pt x="532168" y="0"/>
                </a:lnTo>
                <a:lnTo>
                  <a:pt x="601857" y="0"/>
                </a:lnTo>
                <a:lnTo>
                  <a:pt x="601857" y="95083"/>
                </a:lnTo>
                <a:close/>
                <a:moveTo>
                  <a:pt x="69689" y="95083"/>
                </a:moveTo>
                <a:lnTo>
                  <a:pt x="0" y="95083"/>
                </a:lnTo>
                <a:lnTo>
                  <a:pt x="0" y="0"/>
                </a:lnTo>
                <a:lnTo>
                  <a:pt x="69689" y="0"/>
                </a:lnTo>
                <a:lnTo>
                  <a:pt x="69689" y="95083"/>
                </a:lnTo>
                <a:close/>
                <a:moveTo>
                  <a:pt x="266084" y="95083"/>
                </a:moveTo>
                <a:lnTo>
                  <a:pt x="335773" y="95083"/>
                </a:lnTo>
                <a:lnTo>
                  <a:pt x="335773" y="0"/>
                </a:lnTo>
                <a:lnTo>
                  <a:pt x="266084" y="0"/>
                </a:lnTo>
                <a:lnTo>
                  <a:pt x="266084" y="95083"/>
                </a:lnTo>
                <a:close/>
                <a:moveTo>
                  <a:pt x="158383" y="95083"/>
                </a:moveTo>
                <a:lnTo>
                  <a:pt x="88695" y="95083"/>
                </a:lnTo>
                <a:lnTo>
                  <a:pt x="88695" y="0"/>
                </a:lnTo>
                <a:lnTo>
                  <a:pt x="158383" y="0"/>
                </a:lnTo>
                <a:lnTo>
                  <a:pt x="158383" y="95083"/>
                </a:lnTo>
                <a:close/>
                <a:moveTo>
                  <a:pt x="620863" y="95083"/>
                </a:moveTo>
                <a:lnTo>
                  <a:pt x="690551" y="95083"/>
                </a:lnTo>
                <a:lnTo>
                  <a:pt x="690551" y="0"/>
                </a:lnTo>
                <a:lnTo>
                  <a:pt x="620863" y="0"/>
                </a:lnTo>
                <a:lnTo>
                  <a:pt x="620863" y="95083"/>
                </a:lnTo>
                <a:close/>
                <a:moveTo>
                  <a:pt x="424467" y="95083"/>
                </a:moveTo>
                <a:lnTo>
                  <a:pt x="354779" y="95083"/>
                </a:lnTo>
                <a:lnTo>
                  <a:pt x="354779" y="0"/>
                </a:lnTo>
                <a:lnTo>
                  <a:pt x="424467" y="0"/>
                </a:lnTo>
                <a:lnTo>
                  <a:pt x="424467" y="95083"/>
                </a:lnTo>
                <a:close/>
                <a:moveTo>
                  <a:pt x="886947" y="95083"/>
                </a:moveTo>
                <a:lnTo>
                  <a:pt x="956635" y="95083"/>
                </a:lnTo>
                <a:lnTo>
                  <a:pt x="956635" y="0"/>
                </a:lnTo>
                <a:lnTo>
                  <a:pt x="886947" y="0"/>
                </a:lnTo>
                <a:lnTo>
                  <a:pt x="886947" y="95083"/>
                </a:lnTo>
                <a:close/>
                <a:moveTo>
                  <a:pt x="177389" y="95083"/>
                </a:moveTo>
                <a:lnTo>
                  <a:pt x="247078" y="95083"/>
                </a:lnTo>
                <a:lnTo>
                  <a:pt x="247078" y="0"/>
                </a:lnTo>
                <a:lnTo>
                  <a:pt x="177389" y="0"/>
                </a:lnTo>
                <a:lnTo>
                  <a:pt x="177389" y="95083"/>
                </a:lnTo>
                <a:close/>
                <a:moveTo>
                  <a:pt x="779246" y="95083"/>
                </a:moveTo>
                <a:lnTo>
                  <a:pt x="709557" y="95083"/>
                </a:lnTo>
                <a:lnTo>
                  <a:pt x="709557" y="0"/>
                </a:lnTo>
                <a:lnTo>
                  <a:pt x="779246" y="0"/>
                </a:lnTo>
                <a:lnTo>
                  <a:pt x="779246" y="95083"/>
                </a:lnTo>
                <a:close/>
                <a:moveTo>
                  <a:pt x="443473" y="95083"/>
                </a:moveTo>
                <a:lnTo>
                  <a:pt x="513162" y="95083"/>
                </a:lnTo>
                <a:lnTo>
                  <a:pt x="513162" y="0"/>
                </a:lnTo>
                <a:lnTo>
                  <a:pt x="443473" y="0"/>
                </a:lnTo>
                <a:lnTo>
                  <a:pt x="443473" y="95083"/>
                </a:lnTo>
                <a:close/>
                <a:moveTo>
                  <a:pt x="1045330" y="95083"/>
                </a:moveTo>
                <a:lnTo>
                  <a:pt x="975641" y="95083"/>
                </a:lnTo>
                <a:lnTo>
                  <a:pt x="975641" y="0"/>
                </a:lnTo>
                <a:lnTo>
                  <a:pt x="1045330" y="0"/>
                </a:lnTo>
                <a:lnTo>
                  <a:pt x="1045330" y="95083"/>
                </a:lnTo>
                <a:close/>
              </a:path>
            </a:pathLst>
          </a:custGeom>
          <a:gradFill>
            <a:gsLst>
              <a:gs pos="0">
                <a:srgbClr val="CAAEEB"/>
              </a:gs>
              <a:gs pos="50000">
                <a:srgbClr val="CAAEEB">
                  <a:alpha val="49804"/>
                </a:srgbClr>
              </a:gs>
              <a:gs pos="100000">
                <a:srgbClr val="CAAEEB">
                  <a:alpha val="0"/>
                </a:srgbClr>
              </a:gs>
            </a:gsLst>
            <a:lin ang="10800000" scaled="1"/>
          </a:gradFill>
          <a:ln w="6332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500" name="Freeform 499">
            <a:extLst>
              <a:ext uri="{FF2B5EF4-FFF2-40B4-BE49-F238E27FC236}">
                <a16:creationId xmlns:a16="http://schemas.microsoft.com/office/drawing/2014/main" id="{2D167FCB-DA40-C5BE-CA95-41850784B1F9}"/>
              </a:ext>
            </a:extLst>
          </p:cNvPr>
          <p:cNvSpPr/>
          <p:nvPr/>
        </p:nvSpPr>
        <p:spPr>
          <a:xfrm>
            <a:off x="5687370" y="5624374"/>
            <a:ext cx="38012" cy="38033"/>
          </a:xfrm>
          <a:custGeom>
            <a:avLst/>
            <a:gdLst>
              <a:gd name="connsiteX0" fmla="*/ 38012 w 38012"/>
              <a:gd name="connsiteY0" fmla="*/ 19017 h 38033"/>
              <a:gd name="connsiteX1" fmla="*/ 19006 w 38012"/>
              <a:gd name="connsiteY1" fmla="*/ 38033 h 38033"/>
              <a:gd name="connsiteX2" fmla="*/ 0 w 38012"/>
              <a:gd name="connsiteY2" fmla="*/ 19017 h 38033"/>
              <a:gd name="connsiteX3" fmla="*/ 19006 w 38012"/>
              <a:gd name="connsiteY3" fmla="*/ 0 h 38033"/>
              <a:gd name="connsiteX4" fmla="*/ 38012 w 38012"/>
              <a:gd name="connsiteY4" fmla="*/ 19017 h 380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012" h="38033">
                <a:moveTo>
                  <a:pt x="38012" y="19017"/>
                </a:moveTo>
                <a:cubicBezTo>
                  <a:pt x="38012" y="29519"/>
                  <a:pt x="29503" y="38033"/>
                  <a:pt x="19006" y="38033"/>
                </a:cubicBezTo>
                <a:cubicBezTo>
                  <a:pt x="8509" y="38033"/>
                  <a:pt x="0" y="29519"/>
                  <a:pt x="0" y="19017"/>
                </a:cubicBezTo>
                <a:cubicBezTo>
                  <a:pt x="0" y="8514"/>
                  <a:pt x="8509" y="0"/>
                  <a:pt x="19006" y="0"/>
                </a:cubicBezTo>
                <a:cubicBezTo>
                  <a:pt x="29503" y="0"/>
                  <a:pt x="38012" y="8514"/>
                  <a:pt x="38012" y="19017"/>
                </a:cubicBezTo>
                <a:close/>
              </a:path>
            </a:pathLst>
          </a:custGeom>
          <a:solidFill>
            <a:srgbClr val="CAAEEB"/>
          </a:solidFill>
          <a:ln w="6332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501" name="Freeform 500">
            <a:extLst>
              <a:ext uri="{FF2B5EF4-FFF2-40B4-BE49-F238E27FC236}">
                <a16:creationId xmlns:a16="http://schemas.microsoft.com/office/drawing/2014/main" id="{56CCFFFC-F8E6-5175-0C57-738948FCBF87}"/>
              </a:ext>
            </a:extLst>
          </p:cNvPr>
          <p:cNvSpPr/>
          <p:nvPr/>
        </p:nvSpPr>
        <p:spPr>
          <a:xfrm>
            <a:off x="6346245" y="5522952"/>
            <a:ext cx="1469797" cy="57049"/>
          </a:xfrm>
          <a:custGeom>
            <a:avLst/>
            <a:gdLst>
              <a:gd name="connsiteX0" fmla="*/ 0 w 1469797"/>
              <a:gd name="connsiteY0" fmla="*/ 0 h 57049"/>
              <a:gd name="connsiteX1" fmla="*/ 1381483 w 1469797"/>
              <a:gd name="connsiteY1" fmla="*/ 0 h 57049"/>
              <a:gd name="connsiteX2" fmla="*/ 1469798 w 1469797"/>
              <a:gd name="connsiteY2" fmla="*/ 57050 h 570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69797" h="57049">
                <a:moveTo>
                  <a:pt x="0" y="0"/>
                </a:moveTo>
                <a:lnTo>
                  <a:pt x="1381483" y="0"/>
                </a:lnTo>
                <a:lnTo>
                  <a:pt x="1469798" y="57050"/>
                </a:lnTo>
              </a:path>
            </a:pathLst>
          </a:custGeom>
          <a:noFill/>
          <a:ln w="6332" cap="flat">
            <a:solidFill>
              <a:srgbClr val="CAAEEB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502" name="Freeform 501">
            <a:extLst>
              <a:ext uri="{FF2B5EF4-FFF2-40B4-BE49-F238E27FC236}">
                <a16:creationId xmlns:a16="http://schemas.microsoft.com/office/drawing/2014/main" id="{12EFBED2-F60B-21C2-1995-41F508DBF654}"/>
              </a:ext>
            </a:extLst>
          </p:cNvPr>
          <p:cNvSpPr/>
          <p:nvPr/>
        </p:nvSpPr>
        <p:spPr>
          <a:xfrm>
            <a:off x="5715879" y="5583171"/>
            <a:ext cx="1783396" cy="63388"/>
          </a:xfrm>
          <a:custGeom>
            <a:avLst/>
            <a:gdLst>
              <a:gd name="connsiteX0" fmla="*/ 0 w 1783396"/>
              <a:gd name="connsiteY0" fmla="*/ 63389 h 63388"/>
              <a:gd name="connsiteX1" fmla="*/ 1707373 w 1783396"/>
              <a:gd name="connsiteY1" fmla="*/ 63389 h 63388"/>
              <a:gd name="connsiteX2" fmla="*/ 1783397 w 1783396"/>
              <a:gd name="connsiteY2" fmla="*/ 0 h 63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83396" h="63388">
                <a:moveTo>
                  <a:pt x="0" y="63389"/>
                </a:moveTo>
                <a:lnTo>
                  <a:pt x="1707373" y="63389"/>
                </a:lnTo>
                <a:lnTo>
                  <a:pt x="1783397" y="0"/>
                </a:lnTo>
              </a:path>
            </a:pathLst>
          </a:custGeom>
          <a:noFill/>
          <a:ln w="6332" cap="flat">
            <a:solidFill>
              <a:srgbClr val="CAAEEB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503" name="Freeform 502">
            <a:extLst>
              <a:ext uri="{FF2B5EF4-FFF2-40B4-BE49-F238E27FC236}">
                <a16:creationId xmlns:a16="http://schemas.microsoft.com/office/drawing/2014/main" id="{D362B4DE-20B7-4900-5B7B-42991EDDB17B}"/>
              </a:ext>
            </a:extLst>
          </p:cNvPr>
          <p:cNvSpPr/>
          <p:nvPr/>
        </p:nvSpPr>
        <p:spPr>
          <a:xfrm>
            <a:off x="7065306" y="5580002"/>
            <a:ext cx="826761" cy="6338"/>
          </a:xfrm>
          <a:custGeom>
            <a:avLst/>
            <a:gdLst>
              <a:gd name="connsiteX0" fmla="*/ 0 w 826761"/>
              <a:gd name="connsiteY0" fmla="*/ 0 h 6338"/>
              <a:gd name="connsiteX1" fmla="*/ 826761 w 826761"/>
              <a:gd name="connsiteY1" fmla="*/ 0 h 6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26761" h="6338">
                <a:moveTo>
                  <a:pt x="0" y="0"/>
                </a:moveTo>
                <a:lnTo>
                  <a:pt x="826761" y="0"/>
                </a:lnTo>
              </a:path>
            </a:pathLst>
          </a:custGeom>
          <a:noFill/>
          <a:ln w="6332" cap="flat">
            <a:solidFill>
              <a:srgbClr val="CAAEEB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504" name="Freeform 503">
            <a:extLst>
              <a:ext uri="{FF2B5EF4-FFF2-40B4-BE49-F238E27FC236}">
                <a16:creationId xmlns:a16="http://schemas.microsoft.com/office/drawing/2014/main" id="{E8EAC944-C80F-4072-D4A8-8F8A1B2728FD}"/>
              </a:ext>
            </a:extLst>
          </p:cNvPr>
          <p:cNvSpPr/>
          <p:nvPr/>
        </p:nvSpPr>
        <p:spPr>
          <a:xfrm>
            <a:off x="6314569" y="5503935"/>
            <a:ext cx="38012" cy="38033"/>
          </a:xfrm>
          <a:custGeom>
            <a:avLst/>
            <a:gdLst>
              <a:gd name="connsiteX0" fmla="*/ 38012 w 38012"/>
              <a:gd name="connsiteY0" fmla="*/ 19017 h 38033"/>
              <a:gd name="connsiteX1" fmla="*/ 19006 w 38012"/>
              <a:gd name="connsiteY1" fmla="*/ 38033 h 38033"/>
              <a:gd name="connsiteX2" fmla="*/ 0 w 38012"/>
              <a:gd name="connsiteY2" fmla="*/ 19017 h 38033"/>
              <a:gd name="connsiteX3" fmla="*/ 19006 w 38012"/>
              <a:gd name="connsiteY3" fmla="*/ 0 h 38033"/>
              <a:gd name="connsiteX4" fmla="*/ 38012 w 38012"/>
              <a:gd name="connsiteY4" fmla="*/ 19017 h 380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012" h="38033">
                <a:moveTo>
                  <a:pt x="38012" y="19017"/>
                </a:moveTo>
                <a:cubicBezTo>
                  <a:pt x="38012" y="29519"/>
                  <a:pt x="29503" y="38033"/>
                  <a:pt x="19006" y="38033"/>
                </a:cubicBezTo>
                <a:cubicBezTo>
                  <a:pt x="8509" y="38033"/>
                  <a:pt x="0" y="29519"/>
                  <a:pt x="0" y="19017"/>
                </a:cubicBezTo>
                <a:cubicBezTo>
                  <a:pt x="0" y="8514"/>
                  <a:pt x="8509" y="0"/>
                  <a:pt x="19006" y="0"/>
                </a:cubicBezTo>
                <a:cubicBezTo>
                  <a:pt x="29503" y="0"/>
                  <a:pt x="38012" y="8514"/>
                  <a:pt x="38012" y="19017"/>
                </a:cubicBezTo>
                <a:close/>
              </a:path>
            </a:pathLst>
          </a:custGeom>
          <a:solidFill>
            <a:srgbClr val="CAAEEB"/>
          </a:solidFill>
          <a:ln w="6332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505" name="Freeform 504">
            <a:extLst>
              <a:ext uri="{FF2B5EF4-FFF2-40B4-BE49-F238E27FC236}">
                <a16:creationId xmlns:a16="http://schemas.microsoft.com/office/drawing/2014/main" id="{8BDD53BB-5E92-2603-8E92-0C37FBE50630}"/>
              </a:ext>
            </a:extLst>
          </p:cNvPr>
          <p:cNvSpPr/>
          <p:nvPr/>
        </p:nvSpPr>
        <p:spPr>
          <a:xfrm>
            <a:off x="7036797" y="5560985"/>
            <a:ext cx="38012" cy="38033"/>
          </a:xfrm>
          <a:custGeom>
            <a:avLst/>
            <a:gdLst>
              <a:gd name="connsiteX0" fmla="*/ 38012 w 38012"/>
              <a:gd name="connsiteY0" fmla="*/ 19017 h 38033"/>
              <a:gd name="connsiteX1" fmla="*/ 19006 w 38012"/>
              <a:gd name="connsiteY1" fmla="*/ 38033 h 38033"/>
              <a:gd name="connsiteX2" fmla="*/ 0 w 38012"/>
              <a:gd name="connsiteY2" fmla="*/ 19017 h 38033"/>
              <a:gd name="connsiteX3" fmla="*/ 19006 w 38012"/>
              <a:gd name="connsiteY3" fmla="*/ 0 h 38033"/>
              <a:gd name="connsiteX4" fmla="*/ 38012 w 38012"/>
              <a:gd name="connsiteY4" fmla="*/ 19017 h 380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012" h="38033">
                <a:moveTo>
                  <a:pt x="38012" y="19017"/>
                </a:moveTo>
                <a:cubicBezTo>
                  <a:pt x="38012" y="29519"/>
                  <a:pt x="29503" y="38033"/>
                  <a:pt x="19006" y="38033"/>
                </a:cubicBezTo>
                <a:cubicBezTo>
                  <a:pt x="8509" y="38033"/>
                  <a:pt x="0" y="29519"/>
                  <a:pt x="0" y="19017"/>
                </a:cubicBezTo>
                <a:cubicBezTo>
                  <a:pt x="0" y="8514"/>
                  <a:pt x="8509" y="0"/>
                  <a:pt x="19006" y="0"/>
                </a:cubicBezTo>
                <a:cubicBezTo>
                  <a:pt x="29503" y="0"/>
                  <a:pt x="38012" y="8514"/>
                  <a:pt x="38012" y="19017"/>
                </a:cubicBezTo>
                <a:close/>
              </a:path>
            </a:pathLst>
          </a:custGeom>
          <a:solidFill>
            <a:srgbClr val="CAAEEB"/>
          </a:solidFill>
          <a:ln w="6332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34" name="Graphic 432">
            <a:extLst>
              <a:ext uri="{FF2B5EF4-FFF2-40B4-BE49-F238E27FC236}">
                <a16:creationId xmlns:a16="http://schemas.microsoft.com/office/drawing/2014/main" id="{4EAFF1FC-9A76-2C9B-EB59-220F5293C58E}"/>
              </a:ext>
            </a:extLst>
          </p:cNvPr>
          <p:cNvSpPr/>
          <p:nvPr/>
        </p:nvSpPr>
        <p:spPr>
          <a:xfrm>
            <a:off x="8749949" y="5242642"/>
            <a:ext cx="2010664" cy="161064"/>
          </a:xfrm>
          <a:custGeom>
            <a:avLst/>
            <a:gdLst>
              <a:gd name="connsiteX0" fmla="*/ 0 w 2010664"/>
              <a:gd name="connsiteY0" fmla="*/ 0 h 161064"/>
              <a:gd name="connsiteX1" fmla="*/ 161064 w 2010664"/>
              <a:gd name="connsiteY1" fmla="*/ 0 h 161064"/>
              <a:gd name="connsiteX2" fmla="*/ 161064 w 2010664"/>
              <a:gd name="connsiteY2" fmla="*/ 161064 h 161064"/>
              <a:gd name="connsiteX3" fmla="*/ 0 w 2010664"/>
              <a:gd name="connsiteY3" fmla="*/ 161064 h 161064"/>
              <a:gd name="connsiteX4" fmla="*/ 0 w 2010664"/>
              <a:gd name="connsiteY4" fmla="*/ 0 h 161064"/>
              <a:gd name="connsiteX5" fmla="*/ 1308646 w 2010664"/>
              <a:gd name="connsiteY5" fmla="*/ 0 h 161064"/>
              <a:gd name="connsiteX6" fmla="*/ 1469711 w 2010664"/>
              <a:gd name="connsiteY6" fmla="*/ 0 h 161064"/>
              <a:gd name="connsiteX7" fmla="*/ 1469711 w 2010664"/>
              <a:gd name="connsiteY7" fmla="*/ 161064 h 161064"/>
              <a:gd name="connsiteX8" fmla="*/ 1308646 w 2010664"/>
              <a:gd name="connsiteY8" fmla="*/ 161064 h 161064"/>
              <a:gd name="connsiteX9" fmla="*/ 1308646 w 2010664"/>
              <a:gd name="connsiteY9" fmla="*/ 0 h 161064"/>
              <a:gd name="connsiteX10" fmla="*/ 1207981 w 2010664"/>
              <a:gd name="connsiteY10" fmla="*/ 0 h 161064"/>
              <a:gd name="connsiteX11" fmla="*/ 1046917 w 2010664"/>
              <a:gd name="connsiteY11" fmla="*/ 0 h 161064"/>
              <a:gd name="connsiteX12" fmla="*/ 1046917 w 2010664"/>
              <a:gd name="connsiteY12" fmla="*/ 161064 h 161064"/>
              <a:gd name="connsiteX13" fmla="*/ 1207981 w 2010664"/>
              <a:gd name="connsiteY13" fmla="*/ 161064 h 161064"/>
              <a:gd name="connsiteX14" fmla="*/ 1207981 w 2010664"/>
              <a:gd name="connsiteY14" fmla="*/ 0 h 161064"/>
              <a:gd name="connsiteX15" fmla="*/ 785188 w 2010664"/>
              <a:gd name="connsiteY15" fmla="*/ 0 h 161064"/>
              <a:gd name="connsiteX16" fmla="*/ 946252 w 2010664"/>
              <a:gd name="connsiteY16" fmla="*/ 0 h 161064"/>
              <a:gd name="connsiteX17" fmla="*/ 946252 w 2010664"/>
              <a:gd name="connsiteY17" fmla="*/ 161064 h 161064"/>
              <a:gd name="connsiteX18" fmla="*/ 785188 w 2010664"/>
              <a:gd name="connsiteY18" fmla="*/ 161064 h 161064"/>
              <a:gd name="connsiteX19" fmla="*/ 785188 w 2010664"/>
              <a:gd name="connsiteY19" fmla="*/ 0 h 161064"/>
              <a:gd name="connsiteX20" fmla="*/ 684523 w 2010664"/>
              <a:gd name="connsiteY20" fmla="*/ 0 h 161064"/>
              <a:gd name="connsiteX21" fmla="*/ 523459 w 2010664"/>
              <a:gd name="connsiteY21" fmla="*/ 0 h 161064"/>
              <a:gd name="connsiteX22" fmla="*/ 523459 w 2010664"/>
              <a:gd name="connsiteY22" fmla="*/ 161064 h 161064"/>
              <a:gd name="connsiteX23" fmla="*/ 684523 w 2010664"/>
              <a:gd name="connsiteY23" fmla="*/ 161064 h 161064"/>
              <a:gd name="connsiteX24" fmla="*/ 684523 w 2010664"/>
              <a:gd name="connsiteY24" fmla="*/ 0 h 161064"/>
              <a:gd name="connsiteX25" fmla="*/ 261729 w 2010664"/>
              <a:gd name="connsiteY25" fmla="*/ 0 h 161064"/>
              <a:gd name="connsiteX26" fmla="*/ 422793 w 2010664"/>
              <a:gd name="connsiteY26" fmla="*/ 0 h 161064"/>
              <a:gd name="connsiteX27" fmla="*/ 422793 w 2010664"/>
              <a:gd name="connsiteY27" fmla="*/ 161064 h 161064"/>
              <a:gd name="connsiteX28" fmla="*/ 261729 w 2010664"/>
              <a:gd name="connsiteY28" fmla="*/ 161064 h 161064"/>
              <a:gd name="connsiteX29" fmla="*/ 261729 w 2010664"/>
              <a:gd name="connsiteY29" fmla="*/ 0 h 161064"/>
              <a:gd name="connsiteX30" fmla="*/ 1677483 w 2010664"/>
              <a:gd name="connsiteY30" fmla="*/ 143615 h 161064"/>
              <a:gd name="connsiteX31" fmla="*/ 1676410 w 2010664"/>
              <a:gd name="connsiteY31" fmla="*/ 132878 h 161064"/>
              <a:gd name="connsiteX32" fmla="*/ 1654934 w 2010664"/>
              <a:gd name="connsiteY32" fmla="*/ 132878 h 161064"/>
              <a:gd name="connsiteX33" fmla="*/ 1656008 w 2010664"/>
              <a:gd name="connsiteY33" fmla="*/ 122140 h 161064"/>
              <a:gd name="connsiteX34" fmla="*/ 1654934 w 2010664"/>
              <a:gd name="connsiteY34" fmla="*/ 111403 h 161064"/>
              <a:gd name="connsiteX35" fmla="*/ 1656008 w 2010664"/>
              <a:gd name="connsiteY35" fmla="*/ 100665 h 161064"/>
              <a:gd name="connsiteX36" fmla="*/ 1654934 w 2010664"/>
              <a:gd name="connsiteY36" fmla="*/ 89927 h 161064"/>
              <a:gd name="connsiteX37" fmla="*/ 1656008 w 2010664"/>
              <a:gd name="connsiteY37" fmla="*/ 79190 h 161064"/>
              <a:gd name="connsiteX38" fmla="*/ 1654934 w 2010664"/>
              <a:gd name="connsiteY38" fmla="*/ 68452 h 161064"/>
              <a:gd name="connsiteX39" fmla="*/ 1656008 w 2010664"/>
              <a:gd name="connsiteY39" fmla="*/ 57715 h 161064"/>
              <a:gd name="connsiteX40" fmla="*/ 1654934 w 2010664"/>
              <a:gd name="connsiteY40" fmla="*/ 46977 h 161064"/>
              <a:gd name="connsiteX41" fmla="*/ 1656008 w 2010664"/>
              <a:gd name="connsiteY41" fmla="*/ 36239 h 161064"/>
              <a:gd name="connsiteX42" fmla="*/ 1654934 w 2010664"/>
              <a:gd name="connsiteY42" fmla="*/ 25502 h 161064"/>
              <a:gd name="connsiteX43" fmla="*/ 1656008 w 2010664"/>
              <a:gd name="connsiteY43" fmla="*/ 14764 h 161064"/>
              <a:gd name="connsiteX44" fmla="*/ 1654934 w 2010664"/>
              <a:gd name="connsiteY44" fmla="*/ 4027 h 161064"/>
              <a:gd name="connsiteX45" fmla="*/ 1633459 w 2010664"/>
              <a:gd name="connsiteY45" fmla="*/ 4027 h 161064"/>
              <a:gd name="connsiteX46" fmla="*/ 1632385 w 2010664"/>
              <a:gd name="connsiteY46" fmla="*/ 14764 h 161064"/>
              <a:gd name="connsiteX47" fmla="*/ 1633459 w 2010664"/>
              <a:gd name="connsiteY47" fmla="*/ 25502 h 161064"/>
              <a:gd name="connsiteX48" fmla="*/ 1617353 w 2010664"/>
              <a:gd name="connsiteY48" fmla="*/ 25502 h 161064"/>
              <a:gd name="connsiteX49" fmla="*/ 1616279 w 2010664"/>
              <a:gd name="connsiteY49" fmla="*/ 36239 h 161064"/>
              <a:gd name="connsiteX50" fmla="*/ 1617353 w 2010664"/>
              <a:gd name="connsiteY50" fmla="*/ 46977 h 161064"/>
              <a:gd name="connsiteX51" fmla="*/ 1633459 w 2010664"/>
              <a:gd name="connsiteY51" fmla="*/ 46977 h 161064"/>
              <a:gd name="connsiteX52" fmla="*/ 1632385 w 2010664"/>
              <a:gd name="connsiteY52" fmla="*/ 57715 h 161064"/>
              <a:gd name="connsiteX53" fmla="*/ 1633459 w 2010664"/>
              <a:gd name="connsiteY53" fmla="*/ 68452 h 161064"/>
              <a:gd name="connsiteX54" fmla="*/ 1632385 w 2010664"/>
              <a:gd name="connsiteY54" fmla="*/ 79190 h 161064"/>
              <a:gd name="connsiteX55" fmla="*/ 1633459 w 2010664"/>
              <a:gd name="connsiteY55" fmla="*/ 89927 h 161064"/>
              <a:gd name="connsiteX56" fmla="*/ 1632385 w 2010664"/>
              <a:gd name="connsiteY56" fmla="*/ 100665 h 161064"/>
              <a:gd name="connsiteX57" fmla="*/ 1633459 w 2010664"/>
              <a:gd name="connsiteY57" fmla="*/ 111403 h 161064"/>
              <a:gd name="connsiteX58" fmla="*/ 1632385 w 2010664"/>
              <a:gd name="connsiteY58" fmla="*/ 122140 h 161064"/>
              <a:gd name="connsiteX59" fmla="*/ 1633459 w 2010664"/>
              <a:gd name="connsiteY59" fmla="*/ 132878 h 161064"/>
              <a:gd name="connsiteX60" fmla="*/ 1611984 w 2010664"/>
              <a:gd name="connsiteY60" fmla="*/ 132878 h 161064"/>
              <a:gd name="connsiteX61" fmla="*/ 1610910 w 2010664"/>
              <a:gd name="connsiteY61" fmla="*/ 143615 h 161064"/>
              <a:gd name="connsiteX62" fmla="*/ 1611984 w 2010664"/>
              <a:gd name="connsiteY62" fmla="*/ 154353 h 161064"/>
              <a:gd name="connsiteX63" fmla="*/ 1676410 w 2010664"/>
              <a:gd name="connsiteY63" fmla="*/ 154353 h 161064"/>
              <a:gd name="connsiteX64" fmla="*/ 1677483 w 2010664"/>
              <a:gd name="connsiteY64" fmla="*/ 143615 h 161064"/>
              <a:gd name="connsiteX65" fmla="*/ 1765102 w 2010664"/>
              <a:gd name="connsiteY65" fmla="*/ 25502 h 161064"/>
              <a:gd name="connsiteX66" fmla="*/ 1766176 w 2010664"/>
              <a:gd name="connsiteY66" fmla="*/ 14764 h 161064"/>
              <a:gd name="connsiteX67" fmla="*/ 1765102 w 2010664"/>
              <a:gd name="connsiteY67" fmla="*/ 4027 h 161064"/>
              <a:gd name="connsiteX68" fmla="*/ 1738258 w 2010664"/>
              <a:gd name="connsiteY68" fmla="*/ 4027 h 161064"/>
              <a:gd name="connsiteX69" fmla="*/ 1737184 w 2010664"/>
              <a:gd name="connsiteY69" fmla="*/ 14764 h 161064"/>
              <a:gd name="connsiteX70" fmla="*/ 1738258 w 2010664"/>
              <a:gd name="connsiteY70" fmla="*/ 25502 h 161064"/>
              <a:gd name="connsiteX71" fmla="*/ 1724836 w 2010664"/>
              <a:gd name="connsiteY71" fmla="*/ 25502 h 161064"/>
              <a:gd name="connsiteX72" fmla="*/ 1723762 w 2010664"/>
              <a:gd name="connsiteY72" fmla="*/ 36239 h 161064"/>
              <a:gd name="connsiteX73" fmla="*/ 1724836 w 2010664"/>
              <a:gd name="connsiteY73" fmla="*/ 46977 h 161064"/>
              <a:gd name="connsiteX74" fmla="*/ 1716783 w 2010664"/>
              <a:gd name="connsiteY74" fmla="*/ 46977 h 161064"/>
              <a:gd name="connsiteX75" fmla="*/ 1715709 w 2010664"/>
              <a:gd name="connsiteY75" fmla="*/ 57715 h 161064"/>
              <a:gd name="connsiteX76" fmla="*/ 1716783 w 2010664"/>
              <a:gd name="connsiteY76" fmla="*/ 68452 h 161064"/>
              <a:gd name="connsiteX77" fmla="*/ 1715709 w 2010664"/>
              <a:gd name="connsiteY77" fmla="*/ 79190 h 161064"/>
              <a:gd name="connsiteX78" fmla="*/ 1716783 w 2010664"/>
              <a:gd name="connsiteY78" fmla="*/ 89927 h 161064"/>
              <a:gd name="connsiteX79" fmla="*/ 1715709 w 2010664"/>
              <a:gd name="connsiteY79" fmla="*/ 100665 h 161064"/>
              <a:gd name="connsiteX80" fmla="*/ 1716783 w 2010664"/>
              <a:gd name="connsiteY80" fmla="*/ 111403 h 161064"/>
              <a:gd name="connsiteX81" fmla="*/ 1724836 w 2010664"/>
              <a:gd name="connsiteY81" fmla="*/ 111403 h 161064"/>
              <a:gd name="connsiteX82" fmla="*/ 1723762 w 2010664"/>
              <a:gd name="connsiteY82" fmla="*/ 122140 h 161064"/>
              <a:gd name="connsiteX83" fmla="*/ 1724836 w 2010664"/>
              <a:gd name="connsiteY83" fmla="*/ 132878 h 161064"/>
              <a:gd name="connsiteX84" fmla="*/ 1738258 w 2010664"/>
              <a:gd name="connsiteY84" fmla="*/ 132878 h 161064"/>
              <a:gd name="connsiteX85" fmla="*/ 1737184 w 2010664"/>
              <a:gd name="connsiteY85" fmla="*/ 143615 h 161064"/>
              <a:gd name="connsiteX86" fmla="*/ 1738258 w 2010664"/>
              <a:gd name="connsiteY86" fmla="*/ 154353 h 161064"/>
              <a:gd name="connsiteX87" fmla="*/ 1765102 w 2010664"/>
              <a:gd name="connsiteY87" fmla="*/ 154353 h 161064"/>
              <a:gd name="connsiteX88" fmla="*/ 1766176 w 2010664"/>
              <a:gd name="connsiteY88" fmla="*/ 143615 h 161064"/>
              <a:gd name="connsiteX89" fmla="*/ 1765102 w 2010664"/>
              <a:gd name="connsiteY89" fmla="*/ 132878 h 161064"/>
              <a:gd name="connsiteX90" fmla="*/ 1778524 w 2010664"/>
              <a:gd name="connsiteY90" fmla="*/ 132878 h 161064"/>
              <a:gd name="connsiteX91" fmla="*/ 1779598 w 2010664"/>
              <a:gd name="connsiteY91" fmla="*/ 122140 h 161064"/>
              <a:gd name="connsiteX92" fmla="*/ 1778524 w 2010664"/>
              <a:gd name="connsiteY92" fmla="*/ 111403 h 161064"/>
              <a:gd name="connsiteX93" fmla="*/ 1786577 w 2010664"/>
              <a:gd name="connsiteY93" fmla="*/ 111403 h 161064"/>
              <a:gd name="connsiteX94" fmla="*/ 1787651 w 2010664"/>
              <a:gd name="connsiteY94" fmla="*/ 100665 h 161064"/>
              <a:gd name="connsiteX95" fmla="*/ 1786577 w 2010664"/>
              <a:gd name="connsiteY95" fmla="*/ 89927 h 161064"/>
              <a:gd name="connsiteX96" fmla="*/ 1787651 w 2010664"/>
              <a:gd name="connsiteY96" fmla="*/ 79190 h 161064"/>
              <a:gd name="connsiteX97" fmla="*/ 1786577 w 2010664"/>
              <a:gd name="connsiteY97" fmla="*/ 68452 h 161064"/>
              <a:gd name="connsiteX98" fmla="*/ 1787651 w 2010664"/>
              <a:gd name="connsiteY98" fmla="*/ 57715 h 161064"/>
              <a:gd name="connsiteX99" fmla="*/ 1786577 w 2010664"/>
              <a:gd name="connsiteY99" fmla="*/ 46977 h 161064"/>
              <a:gd name="connsiteX100" fmla="*/ 1778524 w 2010664"/>
              <a:gd name="connsiteY100" fmla="*/ 46977 h 161064"/>
              <a:gd name="connsiteX101" fmla="*/ 1779598 w 2010664"/>
              <a:gd name="connsiteY101" fmla="*/ 36239 h 161064"/>
              <a:gd name="connsiteX102" fmla="*/ 1778524 w 2010664"/>
              <a:gd name="connsiteY102" fmla="*/ 25502 h 161064"/>
              <a:gd name="connsiteX103" fmla="*/ 1765102 w 2010664"/>
              <a:gd name="connsiteY103" fmla="*/ 25502 h 161064"/>
              <a:gd name="connsiteX104" fmla="*/ 1765102 w 2010664"/>
              <a:gd name="connsiteY104" fmla="*/ 25502 h 161064"/>
              <a:gd name="connsiteX105" fmla="*/ 1764028 w 2010664"/>
              <a:gd name="connsiteY105" fmla="*/ 36239 h 161064"/>
              <a:gd name="connsiteX106" fmla="*/ 1765102 w 2010664"/>
              <a:gd name="connsiteY106" fmla="*/ 46977 h 161064"/>
              <a:gd name="connsiteX107" fmla="*/ 1764028 w 2010664"/>
              <a:gd name="connsiteY107" fmla="*/ 57715 h 161064"/>
              <a:gd name="connsiteX108" fmla="*/ 1765102 w 2010664"/>
              <a:gd name="connsiteY108" fmla="*/ 68452 h 161064"/>
              <a:gd name="connsiteX109" fmla="*/ 1764028 w 2010664"/>
              <a:gd name="connsiteY109" fmla="*/ 79190 h 161064"/>
              <a:gd name="connsiteX110" fmla="*/ 1765102 w 2010664"/>
              <a:gd name="connsiteY110" fmla="*/ 89927 h 161064"/>
              <a:gd name="connsiteX111" fmla="*/ 1764028 w 2010664"/>
              <a:gd name="connsiteY111" fmla="*/ 100665 h 161064"/>
              <a:gd name="connsiteX112" fmla="*/ 1765102 w 2010664"/>
              <a:gd name="connsiteY112" fmla="*/ 111403 h 161064"/>
              <a:gd name="connsiteX113" fmla="*/ 1764028 w 2010664"/>
              <a:gd name="connsiteY113" fmla="*/ 122140 h 161064"/>
              <a:gd name="connsiteX114" fmla="*/ 1765102 w 2010664"/>
              <a:gd name="connsiteY114" fmla="*/ 132878 h 161064"/>
              <a:gd name="connsiteX115" fmla="*/ 1738258 w 2010664"/>
              <a:gd name="connsiteY115" fmla="*/ 132878 h 161064"/>
              <a:gd name="connsiteX116" fmla="*/ 1739332 w 2010664"/>
              <a:gd name="connsiteY116" fmla="*/ 122140 h 161064"/>
              <a:gd name="connsiteX117" fmla="*/ 1738258 w 2010664"/>
              <a:gd name="connsiteY117" fmla="*/ 111403 h 161064"/>
              <a:gd name="connsiteX118" fmla="*/ 1739332 w 2010664"/>
              <a:gd name="connsiteY118" fmla="*/ 100665 h 161064"/>
              <a:gd name="connsiteX119" fmla="*/ 1738258 w 2010664"/>
              <a:gd name="connsiteY119" fmla="*/ 89927 h 161064"/>
              <a:gd name="connsiteX120" fmla="*/ 1739332 w 2010664"/>
              <a:gd name="connsiteY120" fmla="*/ 79190 h 161064"/>
              <a:gd name="connsiteX121" fmla="*/ 1738258 w 2010664"/>
              <a:gd name="connsiteY121" fmla="*/ 68452 h 161064"/>
              <a:gd name="connsiteX122" fmla="*/ 1739332 w 2010664"/>
              <a:gd name="connsiteY122" fmla="*/ 57715 h 161064"/>
              <a:gd name="connsiteX123" fmla="*/ 1738258 w 2010664"/>
              <a:gd name="connsiteY123" fmla="*/ 46977 h 161064"/>
              <a:gd name="connsiteX124" fmla="*/ 1739332 w 2010664"/>
              <a:gd name="connsiteY124" fmla="*/ 36239 h 161064"/>
              <a:gd name="connsiteX125" fmla="*/ 1738258 w 2010664"/>
              <a:gd name="connsiteY125" fmla="*/ 25502 h 161064"/>
              <a:gd name="connsiteX126" fmla="*/ 1765102 w 2010664"/>
              <a:gd name="connsiteY126" fmla="*/ 25502 h 161064"/>
              <a:gd name="connsiteX127" fmla="*/ 1872579 w 2010664"/>
              <a:gd name="connsiteY127" fmla="*/ 25502 h 161064"/>
              <a:gd name="connsiteX128" fmla="*/ 1873653 w 2010664"/>
              <a:gd name="connsiteY128" fmla="*/ 14764 h 161064"/>
              <a:gd name="connsiteX129" fmla="*/ 1872579 w 2010664"/>
              <a:gd name="connsiteY129" fmla="*/ 4027 h 161064"/>
              <a:gd name="connsiteX130" fmla="*/ 1845735 w 2010664"/>
              <a:gd name="connsiteY130" fmla="*/ 4027 h 161064"/>
              <a:gd name="connsiteX131" fmla="*/ 1844661 w 2010664"/>
              <a:gd name="connsiteY131" fmla="*/ 14764 h 161064"/>
              <a:gd name="connsiteX132" fmla="*/ 1845735 w 2010664"/>
              <a:gd name="connsiteY132" fmla="*/ 25502 h 161064"/>
              <a:gd name="connsiteX133" fmla="*/ 1832313 w 2010664"/>
              <a:gd name="connsiteY133" fmla="*/ 25502 h 161064"/>
              <a:gd name="connsiteX134" fmla="*/ 1831239 w 2010664"/>
              <a:gd name="connsiteY134" fmla="*/ 36239 h 161064"/>
              <a:gd name="connsiteX135" fmla="*/ 1832313 w 2010664"/>
              <a:gd name="connsiteY135" fmla="*/ 46977 h 161064"/>
              <a:gd name="connsiteX136" fmla="*/ 1824260 w 2010664"/>
              <a:gd name="connsiteY136" fmla="*/ 46977 h 161064"/>
              <a:gd name="connsiteX137" fmla="*/ 1823186 w 2010664"/>
              <a:gd name="connsiteY137" fmla="*/ 57715 h 161064"/>
              <a:gd name="connsiteX138" fmla="*/ 1824260 w 2010664"/>
              <a:gd name="connsiteY138" fmla="*/ 68452 h 161064"/>
              <a:gd name="connsiteX139" fmla="*/ 1823186 w 2010664"/>
              <a:gd name="connsiteY139" fmla="*/ 79190 h 161064"/>
              <a:gd name="connsiteX140" fmla="*/ 1824260 w 2010664"/>
              <a:gd name="connsiteY140" fmla="*/ 89927 h 161064"/>
              <a:gd name="connsiteX141" fmla="*/ 1823186 w 2010664"/>
              <a:gd name="connsiteY141" fmla="*/ 100665 h 161064"/>
              <a:gd name="connsiteX142" fmla="*/ 1824260 w 2010664"/>
              <a:gd name="connsiteY142" fmla="*/ 111403 h 161064"/>
              <a:gd name="connsiteX143" fmla="*/ 1832313 w 2010664"/>
              <a:gd name="connsiteY143" fmla="*/ 111403 h 161064"/>
              <a:gd name="connsiteX144" fmla="*/ 1831239 w 2010664"/>
              <a:gd name="connsiteY144" fmla="*/ 122140 h 161064"/>
              <a:gd name="connsiteX145" fmla="*/ 1832313 w 2010664"/>
              <a:gd name="connsiteY145" fmla="*/ 132878 h 161064"/>
              <a:gd name="connsiteX146" fmla="*/ 1845735 w 2010664"/>
              <a:gd name="connsiteY146" fmla="*/ 132878 h 161064"/>
              <a:gd name="connsiteX147" fmla="*/ 1844661 w 2010664"/>
              <a:gd name="connsiteY147" fmla="*/ 143615 h 161064"/>
              <a:gd name="connsiteX148" fmla="*/ 1845735 w 2010664"/>
              <a:gd name="connsiteY148" fmla="*/ 154353 h 161064"/>
              <a:gd name="connsiteX149" fmla="*/ 1872579 w 2010664"/>
              <a:gd name="connsiteY149" fmla="*/ 154353 h 161064"/>
              <a:gd name="connsiteX150" fmla="*/ 1873653 w 2010664"/>
              <a:gd name="connsiteY150" fmla="*/ 143615 h 161064"/>
              <a:gd name="connsiteX151" fmla="*/ 1872579 w 2010664"/>
              <a:gd name="connsiteY151" fmla="*/ 132878 h 161064"/>
              <a:gd name="connsiteX152" fmla="*/ 1886001 w 2010664"/>
              <a:gd name="connsiteY152" fmla="*/ 132878 h 161064"/>
              <a:gd name="connsiteX153" fmla="*/ 1887075 w 2010664"/>
              <a:gd name="connsiteY153" fmla="*/ 122140 h 161064"/>
              <a:gd name="connsiteX154" fmla="*/ 1886001 w 2010664"/>
              <a:gd name="connsiteY154" fmla="*/ 111403 h 161064"/>
              <a:gd name="connsiteX155" fmla="*/ 1894054 w 2010664"/>
              <a:gd name="connsiteY155" fmla="*/ 111403 h 161064"/>
              <a:gd name="connsiteX156" fmla="*/ 1895128 w 2010664"/>
              <a:gd name="connsiteY156" fmla="*/ 100665 h 161064"/>
              <a:gd name="connsiteX157" fmla="*/ 1894054 w 2010664"/>
              <a:gd name="connsiteY157" fmla="*/ 89927 h 161064"/>
              <a:gd name="connsiteX158" fmla="*/ 1895128 w 2010664"/>
              <a:gd name="connsiteY158" fmla="*/ 79190 h 161064"/>
              <a:gd name="connsiteX159" fmla="*/ 1894054 w 2010664"/>
              <a:gd name="connsiteY159" fmla="*/ 68452 h 161064"/>
              <a:gd name="connsiteX160" fmla="*/ 1895128 w 2010664"/>
              <a:gd name="connsiteY160" fmla="*/ 57715 h 161064"/>
              <a:gd name="connsiteX161" fmla="*/ 1894054 w 2010664"/>
              <a:gd name="connsiteY161" fmla="*/ 46977 h 161064"/>
              <a:gd name="connsiteX162" fmla="*/ 1886001 w 2010664"/>
              <a:gd name="connsiteY162" fmla="*/ 46977 h 161064"/>
              <a:gd name="connsiteX163" fmla="*/ 1887075 w 2010664"/>
              <a:gd name="connsiteY163" fmla="*/ 36239 h 161064"/>
              <a:gd name="connsiteX164" fmla="*/ 1886001 w 2010664"/>
              <a:gd name="connsiteY164" fmla="*/ 25502 h 161064"/>
              <a:gd name="connsiteX165" fmla="*/ 1872579 w 2010664"/>
              <a:gd name="connsiteY165" fmla="*/ 25502 h 161064"/>
              <a:gd name="connsiteX166" fmla="*/ 1872579 w 2010664"/>
              <a:gd name="connsiteY166" fmla="*/ 25502 h 161064"/>
              <a:gd name="connsiteX167" fmla="*/ 1871505 w 2010664"/>
              <a:gd name="connsiteY167" fmla="*/ 36239 h 161064"/>
              <a:gd name="connsiteX168" fmla="*/ 1872579 w 2010664"/>
              <a:gd name="connsiteY168" fmla="*/ 46977 h 161064"/>
              <a:gd name="connsiteX169" fmla="*/ 1871505 w 2010664"/>
              <a:gd name="connsiteY169" fmla="*/ 57715 h 161064"/>
              <a:gd name="connsiteX170" fmla="*/ 1872579 w 2010664"/>
              <a:gd name="connsiteY170" fmla="*/ 68452 h 161064"/>
              <a:gd name="connsiteX171" fmla="*/ 1871505 w 2010664"/>
              <a:gd name="connsiteY171" fmla="*/ 79190 h 161064"/>
              <a:gd name="connsiteX172" fmla="*/ 1872579 w 2010664"/>
              <a:gd name="connsiteY172" fmla="*/ 89927 h 161064"/>
              <a:gd name="connsiteX173" fmla="*/ 1871505 w 2010664"/>
              <a:gd name="connsiteY173" fmla="*/ 100665 h 161064"/>
              <a:gd name="connsiteX174" fmla="*/ 1872579 w 2010664"/>
              <a:gd name="connsiteY174" fmla="*/ 111403 h 161064"/>
              <a:gd name="connsiteX175" fmla="*/ 1871505 w 2010664"/>
              <a:gd name="connsiteY175" fmla="*/ 122140 h 161064"/>
              <a:gd name="connsiteX176" fmla="*/ 1872579 w 2010664"/>
              <a:gd name="connsiteY176" fmla="*/ 132878 h 161064"/>
              <a:gd name="connsiteX177" fmla="*/ 1845735 w 2010664"/>
              <a:gd name="connsiteY177" fmla="*/ 132878 h 161064"/>
              <a:gd name="connsiteX178" fmla="*/ 1846809 w 2010664"/>
              <a:gd name="connsiteY178" fmla="*/ 122140 h 161064"/>
              <a:gd name="connsiteX179" fmla="*/ 1845735 w 2010664"/>
              <a:gd name="connsiteY179" fmla="*/ 111403 h 161064"/>
              <a:gd name="connsiteX180" fmla="*/ 1846809 w 2010664"/>
              <a:gd name="connsiteY180" fmla="*/ 100665 h 161064"/>
              <a:gd name="connsiteX181" fmla="*/ 1845735 w 2010664"/>
              <a:gd name="connsiteY181" fmla="*/ 89927 h 161064"/>
              <a:gd name="connsiteX182" fmla="*/ 1846809 w 2010664"/>
              <a:gd name="connsiteY182" fmla="*/ 79190 h 161064"/>
              <a:gd name="connsiteX183" fmla="*/ 1845735 w 2010664"/>
              <a:gd name="connsiteY183" fmla="*/ 68452 h 161064"/>
              <a:gd name="connsiteX184" fmla="*/ 1846809 w 2010664"/>
              <a:gd name="connsiteY184" fmla="*/ 57715 h 161064"/>
              <a:gd name="connsiteX185" fmla="*/ 1845735 w 2010664"/>
              <a:gd name="connsiteY185" fmla="*/ 46977 h 161064"/>
              <a:gd name="connsiteX186" fmla="*/ 1846809 w 2010664"/>
              <a:gd name="connsiteY186" fmla="*/ 36239 h 161064"/>
              <a:gd name="connsiteX187" fmla="*/ 1845735 w 2010664"/>
              <a:gd name="connsiteY187" fmla="*/ 25502 h 161064"/>
              <a:gd name="connsiteX188" fmla="*/ 1872579 w 2010664"/>
              <a:gd name="connsiteY188" fmla="*/ 25502 h 161064"/>
              <a:gd name="connsiteX189" fmla="*/ 1963688 w 2010664"/>
              <a:gd name="connsiteY189" fmla="*/ 100665 h 161064"/>
              <a:gd name="connsiteX190" fmla="*/ 1962614 w 2010664"/>
              <a:gd name="connsiteY190" fmla="*/ 89927 h 161064"/>
              <a:gd name="connsiteX191" fmla="*/ 1974694 w 2010664"/>
              <a:gd name="connsiteY191" fmla="*/ 89927 h 161064"/>
              <a:gd name="connsiteX192" fmla="*/ 1975767 w 2010664"/>
              <a:gd name="connsiteY192" fmla="*/ 79190 h 161064"/>
              <a:gd name="connsiteX193" fmla="*/ 1974694 w 2010664"/>
              <a:gd name="connsiteY193" fmla="*/ 68452 h 161064"/>
              <a:gd name="connsiteX194" fmla="*/ 1986773 w 2010664"/>
              <a:gd name="connsiteY194" fmla="*/ 68452 h 161064"/>
              <a:gd name="connsiteX195" fmla="*/ 1987847 w 2010664"/>
              <a:gd name="connsiteY195" fmla="*/ 57715 h 161064"/>
              <a:gd name="connsiteX196" fmla="*/ 1986773 w 2010664"/>
              <a:gd name="connsiteY196" fmla="*/ 46977 h 161064"/>
              <a:gd name="connsiteX197" fmla="*/ 1997511 w 2010664"/>
              <a:gd name="connsiteY197" fmla="*/ 46977 h 161064"/>
              <a:gd name="connsiteX198" fmla="*/ 1998585 w 2010664"/>
              <a:gd name="connsiteY198" fmla="*/ 36239 h 161064"/>
              <a:gd name="connsiteX199" fmla="*/ 1997511 w 2010664"/>
              <a:gd name="connsiteY199" fmla="*/ 25502 h 161064"/>
              <a:gd name="connsiteX200" fmla="*/ 2009591 w 2010664"/>
              <a:gd name="connsiteY200" fmla="*/ 25502 h 161064"/>
              <a:gd name="connsiteX201" fmla="*/ 2010665 w 2010664"/>
              <a:gd name="connsiteY201" fmla="*/ 14764 h 161064"/>
              <a:gd name="connsiteX202" fmla="*/ 2009591 w 2010664"/>
              <a:gd name="connsiteY202" fmla="*/ 4027 h 161064"/>
              <a:gd name="connsiteX203" fmla="*/ 1993484 w 2010664"/>
              <a:gd name="connsiteY203" fmla="*/ 4027 h 161064"/>
              <a:gd name="connsiteX204" fmla="*/ 1992411 w 2010664"/>
              <a:gd name="connsiteY204" fmla="*/ 14764 h 161064"/>
              <a:gd name="connsiteX205" fmla="*/ 1993484 w 2010664"/>
              <a:gd name="connsiteY205" fmla="*/ 25502 h 161064"/>
              <a:gd name="connsiteX206" fmla="*/ 1981405 w 2010664"/>
              <a:gd name="connsiteY206" fmla="*/ 25502 h 161064"/>
              <a:gd name="connsiteX207" fmla="*/ 1980331 w 2010664"/>
              <a:gd name="connsiteY207" fmla="*/ 36239 h 161064"/>
              <a:gd name="connsiteX208" fmla="*/ 1981405 w 2010664"/>
              <a:gd name="connsiteY208" fmla="*/ 46977 h 161064"/>
              <a:gd name="connsiteX209" fmla="*/ 1970667 w 2010664"/>
              <a:gd name="connsiteY209" fmla="*/ 46977 h 161064"/>
              <a:gd name="connsiteX210" fmla="*/ 1969593 w 2010664"/>
              <a:gd name="connsiteY210" fmla="*/ 57715 h 161064"/>
              <a:gd name="connsiteX211" fmla="*/ 1970667 w 2010664"/>
              <a:gd name="connsiteY211" fmla="*/ 68452 h 161064"/>
              <a:gd name="connsiteX212" fmla="*/ 1958587 w 2010664"/>
              <a:gd name="connsiteY212" fmla="*/ 68452 h 161064"/>
              <a:gd name="connsiteX213" fmla="*/ 1957514 w 2010664"/>
              <a:gd name="connsiteY213" fmla="*/ 79190 h 161064"/>
              <a:gd name="connsiteX214" fmla="*/ 1958587 w 2010664"/>
              <a:gd name="connsiteY214" fmla="*/ 89927 h 161064"/>
              <a:gd name="connsiteX215" fmla="*/ 1946507 w 2010664"/>
              <a:gd name="connsiteY215" fmla="*/ 89927 h 161064"/>
              <a:gd name="connsiteX216" fmla="*/ 1945434 w 2010664"/>
              <a:gd name="connsiteY216" fmla="*/ 100665 h 161064"/>
              <a:gd name="connsiteX217" fmla="*/ 1946507 w 2010664"/>
              <a:gd name="connsiteY217" fmla="*/ 111403 h 161064"/>
              <a:gd name="connsiteX218" fmla="*/ 1935770 w 2010664"/>
              <a:gd name="connsiteY218" fmla="*/ 111403 h 161064"/>
              <a:gd name="connsiteX219" fmla="*/ 1934696 w 2010664"/>
              <a:gd name="connsiteY219" fmla="*/ 122140 h 161064"/>
              <a:gd name="connsiteX220" fmla="*/ 1935770 w 2010664"/>
              <a:gd name="connsiteY220" fmla="*/ 132878 h 161064"/>
              <a:gd name="connsiteX221" fmla="*/ 1923690 w 2010664"/>
              <a:gd name="connsiteY221" fmla="*/ 132878 h 161064"/>
              <a:gd name="connsiteX222" fmla="*/ 1922616 w 2010664"/>
              <a:gd name="connsiteY222" fmla="*/ 143615 h 161064"/>
              <a:gd name="connsiteX223" fmla="*/ 1923690 w 2010664"/>
              <a:gd name="connsiteY223" fmla="*/ 154353 h 161064"/>
              <a:gd name="connsiteX224" fmla="*/ 1939796 w 2010664"/>
              <a:gd name="connsiteY224" fmla="*/ 154353 h 161064"/>
              <a:gd name="connsiteX225" fmla="*/ 1940870 w 2010664"/>
              <a:gd name="connsiteY225" fmla="*/ 143615 h 161064"/>
              <a:gd name="connsiteX226" fmla="*/ 1939796 w 2010664"/>
              <a:gd name="connsiteY226" fmla="*/ 132878 h 161064"/>
              <a:gd name="connsiteX227" fmla="*/ 1951876 w 2010664"/>
              <a:gd name="connsiteY227" fmla="*/ 132878 h 161064"/>
              <a:gd name="connsiteX228" fmla="*/ 1952950 w 2010664"/>
              <a:gd name="connsiteY228" fmla="*/ 122140 h 161064"/>
              <a:gd name="connsiteX229" fmla="*/ 1951876 w 2010664"/>
              <a:gd name="connsiteY229" fmla="*/ 111403 h 161064"/>
              <a:gd name="connsiteX230" fmla="*/ 1962614 w 2010664"/>
              <a:gd name="connsiteY230" fmla="*/ 111403 h 161064"/>
              <a:gd name="connsiteX231" fmla="*/ 1963688 w 2010664"/>
              <a:gd name="connsiteY231" fmla="*/ 100665 h 161064"/>
              <a:gd name="connsiteX232" fmla="*/ 1922616 w 2010664"/>
              <a:gd name="connsiteY232" fmla="*/ 36239 h 161064"/>
              <a:gd name="connsiteX233" fmla="*/ 1923690 w 2010664"/>
              <a:gd name="connsiteY233" fmla="*/ 46977 h 161064"/>
              <a:gd name="connsiteX234" fmla="*/ 1933085 w 2010664"/>
              <a:gd name="connsiteY234" fmla="*/ 46977 h 161064"/>
              <a:gd name="connsiteX235" fmla="*/ 1932012 w 2010664"/>
              <a:gd name="connsiteY235" fmla="*/ 57715 h 161064"/>
              <a:gd name="connsiteX236" fmla="*/ 1933085 w 2010664"/>
              <a:gd name="connsiteY236" fmla="*/ 68452 h 161064"/>
              <a:gd name="connsiteX237" fmla="*/ 1954561 w 2010664"/>
              <a:gd name="connsiteY237" fmla="*/ 68452 h 161064"/>
              <a:gd name="connsiteX238" fmla="*/ 1955634 w 2010664"/>
              <a:gd name="connsiteY238" fmla="*/ 57715 h 161064"/>
              <a:gd name="connsiteX239" fmla="*/ 1954561 w 2010664"/>
              <a:gd name="connsiteY239" fmla="*/ 46977 h 161064"/>
              <a:gd name="connsiteX240" fmla="*/ 1963956 w 2010664"/>
              <a:gd name="connsiteY240" fmla="*/ 46977 h 161064"/>
              <a:gd name="connsiteX241" fmla="*/ 1965030 w 2010664"/>
              <a:gd name="connsiteY241" fmla="*/ 36239 h 161064"/>
              <a:gd name="connsiteX242" fmla="*/ 1963956 w 2010664"/>
              <a:gd name="connsiteY242" fmla="*/ 25502 h 161064"/>
              <a:gd name="connsiteX243" fmla="*/ 1954561 w 2010664"/>
              <a:gd name="connsiteY243" fmla="*/ 25502 h 161064"/>
              <a:gd name="connsiteX244" fmla="*/ 1955634 w 2010664"/>
              <a:gd name="connsiteY244" fmla="*/ 14764 h 161064"/>
              <a:gd name="connsiteX245" fmla="*/ 1954561 w 2010664"/>
              <a:gd name="connsiteY245" fmla="*/ 4027 h 161064"/>
              <a:gd name="connsiteX246" fmla="*/ 1933085 w 2010664"/>
              <a:gd name="connsiteY246" fmla="*/ 4027 h 161064"/>
              <a:gd name="connsiteX247" fmla="*/ 1932012 w 2010664"/>
              <a:gd name="connsiteY247" fmla="*/ 14764 h 161064"/>
              <a:gd name="connsiteX248" fmla="*/ 1933085 w 2010664"/>
              <a:gd name="connsiteY248" fmla="*/ 25502 h 161064"/>
              <a:gd name="connsiteX249" fmla="*/ 1923690 w 2010664"/>
              <a:gd name="connsiteY249" fmla="*/ 25502 h 161064"/>
              <a:gd name="connsiteX250" fmla="*/ 1922616 w 2010664"/>
              <a:gd name="connsiteY250" fmla="*/ 36239 h 161064"/>
              <a:gd name="connsiteX251" fmla="*/ 1940870 w 2010664"/>
              <a:gd name="connsiteY251" fmla="*/ 36239 h 161064"/>
              <a:gd name="connsiteX252" fmla="*/ 1939796 w 2010664"/>
              <a:gd name="connsiteY252" fmla="*/ 25502 h 161064"/>
              <a:gd name="connsiteX253" fmla="*/ 1947850 w 2010664"/>
              <a:gd name="connsiteY253" fmla="*/ 25502 h 161064"/>
              <a:gd name="connsiteX254" fmla="*/ 1946776 w 2010664"/>
              <a:gd name="connsiteY254" fmla="*/ 36239 h 161064"/>
              <a:gd name="connsiteX255" fmla="*/ 1947850 w 2010664"/>
              <a:gd name="connsiteY255" fmla="*/ 46977 h 161064"/>
              <a:gd name="connsiteX256" fmla="*/ 1939796 w 2010664"/>
              <a:gd name="connsiteY256" fmla="*/ 46977 h 161064"/>
              <a:gd name="connsiteX257" fmla="*/ 1940870 w 2010664"/>
              <a:gd name="connsiteY257" fmla="*/ 36239 h 161064"/>
              <a:gd name="connsiteX258" fmla="*/ 2010665 w 2010664"/>
              <a:gd name="connsiteY258" fmla="*/ 122140 h 161064"/>
              <a:gd name="connsiteX259" fmla="*/ 2009591 w 2010664"/>
              <a:gd name="connsiteY259" fmla="*/ 111403 h 161064"/>
              <a:gd name="connsiteX260" fmla="*/ 2000195 w 2010664"/>
              <a:gd name="connsiteY260" fmla="*/ 111403 h 161064"/>
              <a:gd name="connsiteX261" fmla="*/ 2001269 w 2010664"/>
              <a:gd name="connsiteY261" fmla="*/ 100665 h 161064"/>
              <a:gd name="connsiteX262" fmla="*/ 2000195 w 2010664"/>
              <a:gd name="connsiteY262" fmla="*/ 89927 h 161064"/>
              <a:gd name="connsiteX263" fmla="*/ 1978720 w 2010664"/>
              <a:gd name="connsiteY263" fmla="*/ 89927 h 161064"/>
              <a:gd name="connsiteX264" fmla="*/ 1977647 w 2010664"/>
              <a:gd name="connsiteY264" fmla="*/ 100665 h 161064"/>
              <a:gd name="connsiteX265" fmla="*/ 1978720 w 2010664"/>
              <a:gd name="connsiteY265" fmla="*/ 111403 h 161064"/>
              <a:gd name="connsiteX266" fmla="*/ 1969325 w 2010664"/>
              <a:gd name="connsiteY266" fmla="*/ 111403 h 161064"/>
              <a:gd name="connsiteX267" fmla="*/ 1968251 w 2010664"/>
              <a:gd name="connsiteY267" fmla="*/ 122140 h 161064"/>
              <a:gd name="connsiteX268" fmla="*/ 1969325 w 2010664"/>
              <a:gd name="connsiteY268" fmla="*/ 132878 h 161064"/>
              <a:gd name="connsiteX269" fmla="*/ 1978720 w 2010664"/>
              <a:gd name="connsiteY269" fmla="*/ 132878 h 161064"/>
              <a:gd name="connsiteX270" fmla="*/ 1977647 w 2010664"/>
              <a:gd name="connsiteY270" fmla="*/ 143615 h 161064"/>
              <a:gd name="connsiteX271" fmla="*/ 1978720 w 2010664"/>
              <a:gd name="connsiteY271" fmla="*/ 154353 h 161064"/>
              <a:gd name="connsiteX272" fmla="*/ 2000195 w 2010664"/>
              <a:gd name="connsiteY272" fmla="*/ 154353 h 161064"/>
              <a:gd name="connsiteX273" fmla="*/ 2001269 w 2010664"/>
              <a:gd name="connsiteY273" fmla="*/ 143615 h 161064"/>
              <a:gd name="connsiteX274" fmla="*/ 2000195 w 2010664"/>
              <a:gd name="connsiteY274" fmla="*/ 132878 h 161064"/>
              <a:gd name="connsiteX275" fmla="*/ 2009591 w 2010664"/>
              <a:gd name="connsiteY275" fmla="*/ 132878 h 161064"/>
              <a:gd name="connsiteX276" fmla="*/ 2010665 w 2010664"/>
              <a:gd name="connsiteY276" fmla="*/ 122140 h 161064"/>
              <a:gd name="connsiteX277" fmla="*/ 1992411 w 2010664"/>
              <a:gd name="connsiteY277" fmla="*/ 122140 h 161064"/>
              <a:gd name="connsiteX278" fmla="*/ 1993484 w 2010664"/>
              <a:gd name="connsiteY278" fmla="*/ 132878 h 161064"/>
              <a:gd name="connsiteX279" fmla="*/ 1985431 w 2010664"/>
              <a:gd name="connsiteY279" fmla="*/ 132878 h 161064"/>
              <a:gd name="connsiteX280" fmla="*/ 1986505 w 2010664"/>
              <a:gd name="connsiteY280" fmla="*/ 122140 h 161064"/>
              <a:gd name="connsiteX281" fmla="*/ 1985431 w 2010664"/>
              <a:gd name="connsiteY281" fmla="*/ 111403 h 161064"/>
              <a:gd name="connsiteX282" fmla="*/ 1993484 w 2010664"/>
              <a:gd name="connsiteY282" fmla="*/ 111403 h 161064"/>
              <a:gd name="connsiteX283" fmla="*/ 1992411 w 2010664"/>
              <a:gd name="connsiteY283" fmla="*/ 122140 h 1610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</a:cxnLst>
            <a:rect l="l" t="t" r="r" b="b"/>
            <a:pathLst>
              <a:path w="2010664" h="161064">
                <a:moveTo>
                  <a:pt x="0" y="0"/>
                </a:moveTo>
                <a:lnTo>
                  <a:pt x="161064" y="0"/>
                </a:lnTo>
                <a:lnTo>
                  <a:pt x="161064" y="161064"/>
                </a:lnTo>
                <a:lnTo>
                  <a:pt x="0" y="161064"/>
                </a:lnTo>
                <a:lnTo>
                  <a:pt x="0" y="0"/>
                </a:lnTo>
                <a:close/>
                <a:moveTo>
                  <a:pt x="1308646" y="0"/>
                </a:moveTo>
                <a:lnTo>
                  <a:pt x="1469711" y="0"/>
                </a:lnTo>
                <a:lnTo>
                  <a:pt x="1469711" y="161064"/>
                </a:lnTo>
                <a:lnTo>
                  <a:pt x="1308646" y="161064"/>
                </a:lnTo>
                <a:lnTo>
                  <a:pt x="1308646" y="0"/>
                </a:lnTo>
                <a:close/>
                <a:moveTo>
                  <a:pt x="1207981" y="0"/>
                </a:moveTo>
                <a:lnTo>
                  <a:pt x="1046917" y="0"/>
                </a:lnTo>
                <a:lnTo>
                  <a:pt x="1046917" y="161064"/>
                </a:lnTo>
                <a:lnTo>
                  <a:pt x="1207981" y="161064"/>
                </a:lnTo>
                <a:lnTo>
                  <a:pt x="1207981" y="0"/>
                </a:lnTo>
                <a:close/>
                <a:moveTo>
                  <a:pt x="785188" y="0"/>
                </a:moveTo>
                <a:lnTo>
                  <a:pt x="946252" y="0"/>
                </a:lnTo>
                <a:lnTo>
                  <a:pt x="946252" y="161064"/>
                </a:lnTo>
                <a:lnTo>
                  <a:pt x="785188" y="161064"/>
                </a:lnTo>
                <a:lnTo>
                  <a:pt x="785188" y="0"/>
                </a:lnTo>
                <a:close/>
                <a:moveTo>
                  <a:pt x="684523" y="0"/>
                </a:moveTo>
                <a:lnTo>
                  <a:pt x="523459" y="0"/>
                </a:lnTo>
                <a:lnTo>
                  <a:pt x="523459" y="161064"/>
                </a:lnTo>
                <a:lnTo>
                  <a:pt x="684523" y="161064"/>
                </a:lnTo>
                <a:lnTo>
                  <a:pt x="684523" y="0"/>
                </a:lnTo>
                <a:close/>
                <a:moveTo>
                  <a:pt x="261729" y="0"/>
                </a:moveTo>
                <a:lnTo>
                  <a:pt x="422793" y="0"/>
                </a:lnTo>
                <a:lnTo>
                  <a:pt x="422793" y="161064"/>
                </a:lnTo>
                <a:lnTo>
                  <a:pt x="261729" y="161064"/>
                </a:lnTo>
                <a:lnTo>
                  <a:pt x="261729" y="0"/>
                </a:lnTo>
                <a:close/>
                <a:moveTo>
                  <a:pt x="1677483" y="143615"/>
                </a:moveTo>
                <a:cubicBezTo>
                  <a:pt x="1677483" y="139320"/>
                  <a:pt x="1677128" y="135741"/>
                  <a:pt x="1676410" y="132878"/>
                </a:cubicBezTo>
                <a:lnTo>
                  <a:pt x="1654934" y="132878"/>
                </a:lnTo>
                <a:cubicBezTo>
                  <a:pt x="1655652" y="129836"/>
                  <a:pt x="1656008" y="126256"/>
                  <a:pt x="1656008" y="122140"/>
                </a:cubicBezTo>
                <a:cubicBezTo>
                  <a:pt x="1656008" y="117845"/>
                  <a:pt x="1655652" y="114266"/>
                  <a:pt x="1654934" y="111403"/>
                </a:cubicBezTo>
                <a:cubicBezTo>
                  <a:pt x="1655652" y="108361"/>
                  <a:pt x="1656008" y="104781"/>
                  <a:pt x="1656008" y="100665"/>
                </a:cubicBezTo>
                <a:cubicBezTo>
                  <a:pt x="1656008" y="96370"/>
                  <a:pt x="1655652" y="92791"/>
                  <a:pt x="1654934" y="89927"/>
                </a:cubicBezTo>
                <a:cubicBezTo>
                  <a:pt x="1655652" y="86885"/>
                  <a:pt x="1656008" y="83306"/>
                  <a:pt x="1656008" y="79190"/>
                </a:cubicBezTo>
                <a:cubicBezTo>
                  <a:pt x="1656008" y="74895"/>
                  <a:pt x="1655652" y="71316"/>
                  <a:pt x="1654934" y="68452"/>
                </a:cubicBezTo>
                <a:cubicBezTo>
                  <a:pt x="1655652" y="65410"/>
                  <a:pt x="1656008" y="61831"/>
                  <a:pt x="1656008" y="57715"/>
                </a:cubicBezTo>
                <a:cubicBezTo>
                  <a:pt x="1656008" y="53420"/>
                  <a:pt x="1655652" y="49840"/>
                  <a:pt x="1654934" y="46977"/>
                </a:cubicBezTo>
                <a:cubicBezTo>
                  <a:pt x="1655652" y="43935"/>
                  <a:pt x="1656008" y="40355"/>
                  <a:pt x="1656008" y="36239"/>
                </a:cubicBezTo>
                <a:cubicBezTo>
                  <a:pt x="1656008" y="31944"/>
                  <a:pt x="1655652" y="28365"/>
                  <a:pt x="1654934" y="25502"/>
                </a:cubicBezTo>
                <a:cubicBezTo>
                  <a:pt x="1655652" y="22460"/>
                  <a:pt x="1656008" y="18880"/>
                  <a:pt x="1656008" y="14764"/>
                </a:cubicBezTo>
                <a:cubicBezTo>
                  <a:pt x="1656008" y="10469"/>
                  <a:pt x="1655652" y="6890"/>
                  <a:pt x="1654934" y="4027"/>
                </a:cubicBezTo>
                <a:lnTo>
                  <a:pt x="1633459" y="4027"/>
                </a:lnTo>
                <a:cubicBezTo>
                  <a:pt x="1632741" y="6890"/>
                  <a:pt x="1632385" y="10469"/>
                  <a:pt x="1632385" y="14764"/>
                </a:cubicBezTo>
                <a:cubicBezTo>
                  <a:pt x="1632385" y="18880"/>
                  <a:pt x="1632741" y="22460"/>
                  <a:pt x="1633459" y="25502"/>
                </a:cubicBezTo>
                <a:lnTo>
                  <a:pt x="1617353" y="25502"/>
                </a:lnTo>
                <a:cubicBezTo>
                  <a:pt x="1616635" y="28365"/>
                  <a:pt x="1616279" y="31944"/>
                  <a:pt x="1616279" y="36239"/>
                </a:cubicBezTo>
                <a:cubicBezTo>
                  <a:pt x="1616279" y="40355"/>
                  <a:pt x="1616635" y="43935"/>
                  <a:pt x="1617353" y="46977"/>
                </a:cubicBezTo>
                <a:lnTo>
                  <a:pt x="1633459" y="46977"/>
                </a:lnTo>
                <a:cubicBezTo>
                  <a:pt x="1632741" y="49840"/>
                  <a:pt x="1632385" y="53420"/>
                  <a:pt x="1632385" y="57715"/>
                </a:cubicBezTo>
                <a:cubicBezTo>
                  <a:pt x="1632385" y="61831"/>
                  <a:pt x="1632741" y="65410"/>
                  <a:pt x="1633459" y="68452"/>
                </a:cubicBezTo>
                <a:cubicBezTo>
                  <a:pt x="1632741" y="71316"/>
                  <a:pt x="1632385" y="74895"/>
                  <a:pt x="1632385" y="79190"/>
                </a:cubicBezTo>
                <a:cubicBezTo>
                  <a:pt x="1632385" y="83306"/>
                  <a:pt x="1632741" y="86885"/>
                  <a:pt x="1633459" y="89927"/>
                </a:cubicBezTo>
                <a:cubicBezTo>
                  <a:pt x="1632741" y="92791"/>
                  <a:pt x="1632385" y="96370"/>
                  <a:pt x="1632385" y="100665"/>
                </a:cubicBezTo>
                <a:cubicBezTo>
                  <a:pt x="1632385" y="104781"/>
                  <a:pt x="1632741" y="108361"/>
                  <a:pt x="1633459" y="111403"/>
                </a:cubicBezTo>
                <a:cubicBezTo>
                  <a:pt x="1632741" y="114266"/>
                  <a:pt x="1632385" y="117845"/>
                  <a:pt x="1632385" y="122140"/>
                </a:cubicBezTo>
                <a:cubicBezTo>
                  <a:pt x="1632385" y="126256"/>
                  <a:pt x="1632741" y="129836"/>
                  <a:pt x="1633459" y="132878"/>
                </a:cubicBezTo>
                <a:lnTo>
                  <a:pt x="1611984" y="132878"/>
                </a:lnTo>
                <a:cubicBezTo>
                  <a:pt x="1611266" y="135741"/>
                  <a:pt x="1610910" y="139320"/>
                  <a:pt x="1610910" y="143615"/>
                </a:cubicBezTo>
                <a:cubicBezTo>
                  <a:pt x="1610910" y="147731"/>
                  <a:pt x="1611266" y="151311"/>
                  <a:pt x="1611984" y="154353"/>
                </a:cubicBezTo>
                <a:lnTo>
                  <a:pt x="1676410" y="154353"/>
                </a:lnTo>
                <a:cubicBezTo>
                  <a:pt x="1677128" y="151311"/>
                  <a:pt x="1677483" y="147731"/>
                  <a:pt x="1677483" y="143615"/>
                </a:cubicBezTo>
                <a:close/>
                <a:moveTo>
                  <a:pt x="1765102" y="25502"/>
                </a:moveTo>
                <a:cubicBezTo>
                  <a:pt x="1765814" y="22460"/>
                  <a:pt x="1766176" y="18880"/>
                  <a:pt x="1766176" y="14764"/>
                </a:cubicBezTo>
                <a:cubicBezTo>
                  <a:pt x="1766176" y="10469"/>
                  <a:pt x="1765814" y="6890"/>
                  <a:pt x="1765102" y="4027"/>
                </a:cubicBezTo>
                <a:lnTo>
                  <a:pt x="1738258" y="4027"/>
                </a:lnTo>
                <a:cubicBezTo>
                  <a:pt x="1737540" y="6890"/>
                  <a:pt x="1737184" y="10469"/>
                  <a:pt x="1737184" y="14764"/>
                </a:cubicBezTo>
                <a:cubicBezTo>
                  <a:pt x="1737184" y="18880"/>
                  <a:pt x="1737540" y="22460"/>
                  <a:pt x="1738258" y="25502"/>
                </a:cubicBezTo>
                <a:lnTo>
                  <a:pt x="1724836" y="25502"/>
                </a:lnTo>
                <a:cubicBezTo>
                  <a:pt x="1724118" y="28365"/>
                  <a:pt x="1723762" y="31944"/>
                  <a:pt x="1723762" y="36239"/>
                </a:cubicBezTo>
                <a:cubicBezTo>
                  <a:pt x="1723762" y="40355"/>
                  <a:pt x="1724118" y="43935"/>
                  <a:pt x="1724836" y="46977"/>
                </a:cubicBezTo>
                <a:lnTo>
                  <a:pt x="1716783" y="46977"/>
                </a:lnTo>
                <a:cubicBezTo>
                  <a:pt x="1716065" y="49840"/>
                  <a:pt x="1715709" y="53420"/>
                  <a:pt x="1715709" y="57715"/>
                </a:cubicBezTo>
                <a:cubicBezTo>
                  <a:pt x="1715709" y="61831"/>
                  <a:pt x="1716065" y="65410"/>
                  <a:pt x="1716783" y="68452"/>
                </a:cubicBezTo>
                <a:cubicBezTo>
                  <a:pt x="1716065" y="71316"/>
                  <a:pt x="1715709" y="74895"/>
                  <a:pt x="1715709" y="79190"/>
                </a:cubicBezTo>
                <a:cubicBezTo>
                  <a:pt x="1715709" y="83306"/>
                  <a:pt x="1716065" y="86885"/>
                  <a:pt x="1716783" y="89927"/>
                </a:cubicBezTo>
                <a:cubicBezTo>
                  <a:pt x="1716065" y="92791"/>
                  <a:pt x="1715709" y="96370"/>
                  <a:pt x="1715709" y="100665"/>
                </a:cubicBezTo>
                <a:cubicBezTo>
                  <a:pt x="1715709" y="104781"/>
                  <a:pt x="1716065" y="108361"/>
                  <a:pt x="1716783" y="111403"/>
                </a:cubicBezTo>
                <a:lnTo>
                  <a:pt x="1724836" y="111403"/>
                </a:lnTo>
                <a:cubicBezTo>
                  <a:pt x="1724118" y="114266"/>
                  <a:pt x="1723762" y="117845"/>
                  <a:pt x="1723762" y="122140"/>
                </a:cubicBezTo>
                <a:cubicBezTo>
                  <a:pt x="1723762" y="126256"/>
                  <a:pt x="1724118" y="129836"/>
                  <a:pt x="1724836" y="132878"/>
                </a:cubicBezTo>
                <a:lnTo>
                  <a:pt x="1738258" y="132878"/>
                </a:lnTo>
                <a:cubicBezTo>
                  <a:pt x="1737540" y="135741"/>
                  <a:pt x="1737184" y="139320"/>
                  <a:pt x="1737184" y="143615"/>
                </a:cubicBezTo>
                <a:cubicBezTo>
                  <a:pt x="1737184" y="147731"/>
                  <a:pt x="1737540" y="151311"/>
                  <a:pt x="1738258" y="154353"/>
                </a:cubicBezTo>
                <a:lnTo>
                  <a:pt x="1765102" y="154353"/>
                </a:lnTo>
                <a:cubicBezTo>
                  <a:pt x="1765814" y="151311"/>
                  <a:pt x="1766176" y="147731"/>
                  <a:pt x="1766176" y="143615"/>
                </a:cubicBezTo>
                <a:cubicBezTo>
                  <a:pt x="1766176" y="139320"/>
                  <a:pt x="1765814" y="135741"/>
                  <a:pt x="1765102" y="132878"/>
                </a:cubicBezTo>
                <a:lnTo>
                  <a:pt x="1778524" y="132878"/>
                </a:lnTo>
                <a:cubicBezTo>
                  <a:pt x="1779236" y="129836"/>
                  <a:pt x="1779598" y="126256"/>
                  <a:pt x="1779598" y="122140"/>
                </a:cubicBezTo>
                <a:cubicBezTo>
                  <a:pt x="1779598" y="117845"/>
                  <a:pt x="1779236" y="114266"/>
                  <a:pt x="1778524" y="111403"/>
                </a:cubicBezTo>
                <a:lnTo>
                  <a:pt x="1786577" y="111403"/>
                </a:lnTo>
                <a:cubicBezTo>
                  <a:pt x="1787289" y="108361"/>
                  <a:pt x="1787651" y="104781"/>
                  <a:pt x="1787651" y="100665"/>
                </a:cubicBezTo>
                <a:cubicBezTo>
                  <a:pt x="1787651" y="96370"/>
                  <a:pt x="1787289" y="92791"/>
                  <a:pt x="1786577" y="89927"/>
                </a:cubicBezTo>
                <a:cubicBezTo>
                  <a:pt x="1787289" y="86885"/>
                  <a:pt x="1787651" y="83306"/>
                  <a:pt x="1787651" y="79190"/>
                </a:cubicBezTo>
                <a:cubicBezTo>
                  <a:pt x="1787651" y="74895"/>
                  <a:pt x="1787289" y="71316"/>
                  <a:pt x="1786577" y="68452"/>
                </a:cubicBezTo>
                <a:cubicBezTo>
                  <a:pt x="1787289" y="65410"/>
                  <a:pt x="1787651" y="61831"/>
                  <a:pt x="1787651" y="57715"/>
                </a:cubicBezTo>
                <a:cubicBezTo>
                  <a:pt x="1787651" y="53420"/>
                  <a:pt x="1787289" y="49840"/>
                  <a:pt x="1786577" y="46977"/>
                </a:cubicBezTo>
                <a:lnTo>
                  <a:pt x="1778524" y="46977"/>
                </a:lnTo>
                <a:cubicBezTo>
                  <a:pt x="1779236" y="43935"/>
                  <a:pt x="1779598" y="40355"/>
                  <a:pt x="1779598" y="36239"/>
                </a:cubicBezTo>
                <a:cubicBezTo>
                  <a:pt x="1779598" y="31944"/>
                  <a:pt x="1779236" y="28365"/>
                  <a:pt x="1778524" y="25502"/>
                </a:cubicBezTo>
                <a:lnTo>
                  <a:pt x="1765102" y="25502"/>
                </a:lnTo>
                <a:close/>
                <a:moveTo>
                  <a:pt x="1765102" y="25502"/>
                </a:moveTo>
                <a:cubicBezTo>
                  <a:pt x="1764384" y="28365"/>
                  <a:pt x="1764028" y="31944"/>
                  <a:pt x="1764028" y="36239"/>
                </a:cubicBezTo>
                <a:cubicBezTo>
                  <a:pt x="1764028" y="40355"/>
                  <a:pt x="1764384" y="43935"/>
                  <a:pt x="1765102" y="46977"/>
                </a:cubicBezTo>
                <a:cubicBezTo>
                  <a:pt x="1764384" y="49840"/>
                  <a:pt x="1764028" y="53420"/>
                  <a:pt x="1764028" y="57715"/>
                </a:cubicBezTo>
                <a:cubicBezTo>
                  <a:pt x="1764028" y="61831"/>
                  <a:pt x="1764384" y="65410"/>
                  <a:pt x="1765102" y="68452"/>
                </a:cubicBezTo>
                <a:cubicBezTo>
                  <a:pt x="1764384" y="71316"/>
                  <a:pt x="1764028" y="74895"/>
                  <a:pt x="1764028" y="79190"/>
                </a:cubicBezTo>
                <a:cubicBezTo>
                  <a:pt x="1764028" y="83306"/>
                  <a:pt x="1764384" y="86885"/>
                  <a:pt x="1765102" y="89927"/>
                </a:cubicBezTo>
                <a:cubicBezTo>
                  <a:pt x="1764384" y="92791"/>
                  <a:pt x="1764028" y="96370"/>
                  <a:pt x="1764028" y="100665"/>
                </a:cubicBezTo>
                <a:cubicBezTo>
                  <a:pt x="1764028" y="104781"/>
                  <a:pt x="1764384" y="108361"/>
                  <a:pt x="1765102" y="111403"/>
                </a:cubicBezTo>
                <a:cubicBezTo>
                  <a:pt x="1764384" y="114266"/>
                  <a:pt x="1764028" y="117845"/>
                  <a:pt x="1764028" y="122140"/>
                </a:cubicBezTo>
                <a:cubicBezTo>
                  <a:pt x="1764028" y="126256"/>
                  <a:pt x="1764384" y="129836"/>
                  <a:pt x="1765102" y="132878"/>
                </a:cubicBezTo>
                <a:lnTo>
                  <a:pt x="1738258" y="132878"/>
                </a:lnTo>
                <a:cubicBezTo>
                  <a:pt x="1738970" y="129836"/>
                  <a:pt x="1739332" y="126256"/>
                  <a:pt x="1739332" y="122140"/>
                </a:cubicBezTo>
                <a:cubicBezTo>
                  <a:pt x="1739332" y="117845"/>
                  <a:pt x="1738970" y="114266"/>
                  <a:pt x="1738258" y="111403"/>
                </a:cubicBezTo>
                <a:cubicBezTo>
                  <a:pt x="1738970" y="108361"/>
                  <a:pt x="1739332" y="104781"/>
                  <a:pt x="1739332" y="100665"/>
                </a:cubicBezTo>
                <a:cubicBezTo>
                  <a:pt x="1739332" y="96370"/>
                  <a:pt x="1738970" y="92791"/>
                  <a:pt x="1738258" y="89927"/>
                </a:cubicBezTo>
                <a:cubicBezTo>
                  <a:pt x="1738970" y="86885"/>
                  <a:pt x="1739332" y="83306"/>
                  <a:pt x="1739332" y="79190"/>
                </a:cubicBezTo>
                <a:cubicBezTo>
                  <a:pt x="1739332" y="74895"/>
                  <a:pt x="1738970" y="71316"/>
                  <a:pt x="1738258" y="68452"/>
                </a:cubicBezTo>
                <a:cubicBezTo>
                  <a:pt x="1738970" y="65410"/>
                  <a:pt x="1739332" y="61831"/>
                  <a:pt x="1739332" y="57715"/>
                </a:cubicBezTo>
                <a:cubicBezTo>
                  <a:pt x="1739332" y="53420"/>
                  <a:pt x="1738970" y="49840"/>
                  <a:pt x="1738258" y="46977"/>
                </a:cubicBezTo>
                <a:cubicBezTo>
                  <a:pt x="1738970" y="43935"/>
                  <a:pt x="1739332" y="40355"/>
                  <a:pt x="1739332" y="36239"/>
                </a:cubicBezTo>
                <a:cubicBezTo>
                  <a:pt x="1739332" y="31944"/>
                  <a:pt x="1738970" y="28365"/>
                  <a:pt x="1738258" y="25502"/>
                </a:cubicBezTo>
                <a:lnTo>
                  <a:pt x="1765102" y="25502"/>
                </a:lnTo>
                <a:close/>
                <a:moveTo>
                  <a:pt x="1872579" y="25502"/>
                </a:moveTo>
                <a:cubicBezTo>
                  <a:pt x="1873297" y="22460"/>
                  <a:pt x="1873653" y="18880"/>
                  <a:pt x="1873653" y="14764"/>
                </a:cubicBezTo>
                <a:cubicBezTo>
                  <a:pt x="1873653" y="10469"/>
                  <a:pt x="1873297" y="6890"/>
                  <a:pt x="1872579" y="4027"/>
                </a:cubicBezTo>
                <a:lnTo>
                  <a:pt x="1845735" y="4027"/>
                </a:lnTo>
                <a:cubicBezTo>
                  <a:pt x="1845023" y="6890"/>
                  <a:pt x="1844661" y="10469"/>
                  <a:pt x="1844661" y="14764"/>
                </a:cubicBezTo>
                <a:cubicBezTo>
                  <a:pt x="1844661" y="18880"/>
                  <a:pt x="1845023" y="22460"/>
                  <a:pt x="1845735" y="25502"/>
                </a:cubicBezTo>
                <a:lnTo>
                  <a:pt x="1832313" y="25502"/>
                </a:lnTo>
                <a:cubicBezTo>
                  <a:pt x="1831601" y="28365"/>
                  <a:pt x="1831239" y="31944"/>
                  <a:pt x="1831239" y="36239"/>
                </a:cubicBezTo>
                <a:cubicBezTo>
                  <a:pt x="1831239" y="40355"/>
                  <a:pt x="1831601" y="43935"/>
                  <a:pt x="1832313" y="46977"/>
                </a:cubicBezTo>
                <a:lnTo>
                  <a:pt x="1824260" y="46977"/>
                </a:lnTo>
                <a:cubicBezTo>
                  <a:pt x="1823548" y="49840"/>
                  <a:pt x="1823186" y="53420"/>
                  <a:pt x="1823186" y="57715"/>
                </a:cubicBezTo>
                <a:cubicBezTo>
                  <a:pt x="1823186" y="61831"/>
                  <a:pt x="1823548" y="65410"/>
                  <a:pt x="1824260" y="68452"/>
                </a:cubicBezTo>
                <a:cubicBezTo>
                  <a:pt x="1823548" y="71316"/>
                  <a:pt x="1823186" y="74895"/>
                  <a:pt x="1823186" y="79190"/>
                </a:cubicBezTo>
                <a:cubicBezTo>
                  <a:pt x="1823186" y="83306"/>
                  <a:pt x="1823548" y="86885"/>
                  <a:pt x="1824260" y="89927"/>
                </a:cubicBezTo>
                <a:cubicBezTo>
                  <a:pt x="1823548" y="92791"/>
                  <a:pt x="1823186" y="96370"/>
                  <a:pt x="1823186" y="100665"/>
                </a:cubicBezTo>
                <a:cubicBezTo>
                  <a:pt x="1823186" y="104781"/>
                  <a:pt x="1823548" y="108361"/>
                  <a:pt x="1824260" y="111403"/>
                </a:cubicBezTo>
                <a:lnTo>
                  <a:pt x="1832313" y="111403"/>
                </a:lnTo>
                <a:cubicBezTo>
                  <a:pt x="1831601" y="114266"/>
                  <a:pt x="1831239" y="117845"/>
                  <a:pt x="1831239" y="122140"/>
                </a:cubicBezTo>
                <a:cubicBezTo>
                  <a:pt x="1831239" y="126256"/>
                  <a:pt x="1831601" y="129836"/>
                  <a:pt x="1832313" y="132878"/>
                </a:cubicBezTo>
                <a:lnTo>
                  <a:pt x="1845735" y="132878"/>
                </a:lnTo>
                <a:cubicBezTo>
                  <a:pt x="1845023" y="135741"/>
                  <a:pt x="1844661" y="139320"/>
                  <a:pt x="1844661" y="143615"/>
                </a:cubicBezTo>
                <a:cubicBezTo>
                  <a:pt x="1844661" y="147731"/>
                  <a:pt x="1845023" y="151311"/>
                  <a:pt x="1845735" y="154353"/>
                </a:cubicBezTo>
                <a:lnTo>
                  <a:pt x="1872579" y="154353"/>
                </a:lnTo>
                <a:cubicBezTo>
                  <a:pt x="1873297" y="151311"/>
                  <a:pt x="1873653" y="147731"/>
                  <a:pt x="1873653" y="143615"/>
                </a:cubicBezTo>
                <a:cubicBezTo>
                  <a:pt x="1873653" y="139320"/>
                  <a:pt x="1873297" y="135741"/>
                  <a:pt x="1872579" y="132878"/>
                </a:cubicBezTo>
                <a:lnTo>
                  <a:pt x="1886001" y="132878"/>
                </a:lnTo>
                <a:cubicBezTo>
                  <a:pt x="1886719" y="129836"/>
                  <a:pt x="1887075" y="126256"/>
                  <a:pt x="1887075" y="122140"/>
                </a:cubicBezTo>
                <a:cubicBezTo>
                  <a:pt x="1887075" y="117845"/>
                  <a:pt x="1886719" y="114266"/>
                  <a:pt x="1886001" y="111403"/>
                </a:cubicBezTo>
                <a:lnTo>
                  <a:pt x="1894054" y="111403"/>
                </a:lnTo>
                <a:cubicBezTo>
                  <a:pt x="1894772" y="108361"/>
                  <a:pt x="1895128" y="104781"/>
                  <a:pt x="1895128" y="100665"/>
                </a:cubicBezTo>
                <a:cubicBezTo>
                  <a:pt x="1895128" y="96370"/>
                  <a:pt x="1894772" y="92791"/>
                  <a:pt x="1894054" y="89927"/>
                </a:cubicBezTo>
                <a:cubicBezTo>
                  <a:pt x="1894772" y="86885"/>
                  <a:pt x="1895128" y="83306"/>
                  <a:pt x="1895128" y="79190"/>
                </a:cubicBezTo>
                <a:cubicBezTo>
                  <a:pt x="1895128" y="74895"/>
                  <a:pt x="1894772" y="71316"/>
                  <a:pt x="1894054" y="68452"/>
                </a:cubicBezTo>
                <a:cubicBezTo>
                  <a:pt x="1894772" y="65410"/>
                  <a:pt x="1895128" y="61831"/>
                  <a:pt x="1895128" y="57715"/>
                </a:cubicBezTo>
                <a:cubicBezTo>
                  <a:pt x="1895128" y="53420"/>
                  <a:pt x="1894772" y="49840"/>
                  <a:pt x="1894054" y="46977"/>
                </a:cubicBezTo>
                <a:lnTo>
                  <a:pt x="1886001" y="46977"/>
                </a:lnTo>
                <a:cubicBezTo>
                  <a:pt x="1886719" y="43935"/>
                  <a:pt x="1887075" y="40355"/>
                  <a:pt x="1887075" y="36239"/>
                </a:cubicBezTo>
                <a:cubicBezTo>
                  <a:pt x="1887075" y="31944"/>
                  <a:pt x="1886719" y="28365"/>
                  <a:pt x="1886001" y="25502"/>
                </a:cubicBezTo>
                <a:lnTo>
                  <a:pt x="1872579" y="25502"/>
                </a:lnTo>
                <a:close/>
                <a:moveTo>
                  <a:pt x="1872579" y="25502"/>
                </a:moveTo>
                <a:cubicBezTo>
                  <a:pt x="1871868" y="28365"/>
                  <a:pt x="1871505" y="31944"/>
                  <a:pt x="1871505" y="36239"/>
                </a:cubicBezTo>
                <a:cubicBezTo>
                  <a:pt x="1871505" y="40355"/>
                  <a:pt x="1871868" y="43935"/>
                  <a:pt x="1872579" y="46977"/>
                </a:cubicBezTo>
                <a:cubicBezTo>
                  <a:pt x="1871868" y="49840"/>
                  <a:pt x="1871505" y="53420"/>
                  <a:pt x="1871505" y="57715"/>
                </a:cubicBezTo>
                <a:cubicBezTo>
                  <a:pt x="1871505" y="61831"/>
                  <a:pt x="1871868" y="65410"/>
                  <a:pt x="1872579" y="68452"/>
                </a:cubicBezTo>
                <a:cubicBezTo>
                  <a:pt x="1871868" y="71316"/>
                  <a:pt x="1871505" y="74895"/>
                  <a:pt x="1871505" y="79190"/>
                </a:cubicBezTo>
                <a:cubicBezTo>
                  <a:pt x="1871505" y="83306"/>
                  <a:pt x="1871868" y="86885"/>
                  <a:pt x="1872579" y="89927"/>
                </a:cubicBezTo>
                <a:cubicBezTo>
                  <a:pt x="1871868" y="92791"/>
                  <a:pt x="1871505" y="96370"/>
                  <a:pt x="1871505" y="100665"/>
                </a:cubicBezTo>
                <a:cubicBezTo>
                  <a:pt x="1871505" y="104781"/>
                  <a:pt x="1871868" y="108361"/>
                  <a:pt x="1872579" y="111403"/>
                </a:cubicBezTo>
                <a:cubicBezTo>
                  <a:pt x="1871868" y="114266"/>
                  <a:pt x="1871505" y="117845"/>
                  <a:pt x="1871505" y="122140"/>
                </a:cubicBezTo>
                <a:cubicBezTo>
                  <a:pt x="1871505" y="126256"/>
                  <a:pt x="1871868" y="129836"/>
                  <a:pt x="1872579" y="132878"/>
                </a:cubicBezTo>
                <a:lnTo>
                  <a:pt x="1845735" y="132878"/>
                </a:lnTo>
                <a:cubicBezTo>
                  <a:pt x="1846453" y="129836"/>
                  <a:pt x="1846809" y="126256"/>
                  <a:pt x="1846809" y="122140"/>
                </a:cubicBezTo>
                <a:cubicBezTo>
                  <a:pt x="1846809" y="117845"/>
                  <a:pt x="1846453" y="114266"/>
                  <a:pt x="1845735" y="111403"/>
                </a:cubicBezTo>
                <a:cubicBezTo>
                  <a:pt x="1846453" y="108361"/>
                  <a:pt x="1846809" y="104781"/>
                  <a:pt x="1846809" y="100665"/>
                </a:cubicBezTo>
                <a:cubicBezTo>
                  <a:pt x="1846809" y="96370"/>
                  <a:pt x="1846453" y="92791"/>
                  <a:pt x="1845735" y="89927"/>
                </a:cubicBezTo>
                <a:cubicBezTo>
                  <a:pt x="1846453" y="86885"/>
                  <a:pt x="1846809" y="83306"/>
                  <a:pt x="1846809" y="79190"/>
                </a:cubicBezTo>
                <a:cubicBezTo>
                  <a:pt x="1846809" y="74895"/>
                  <a:pt x="1846453" y="71316"/>
                  <a:pt x="1845735" y="68452"/>
                </a:cubicBezTo>
                <a:cubicBezTo>
                  <a:pt x="1846453" y="65410"/>
                  <a:pt x="1846809" y="61831"/>
                  <a:pt x="1846809" y="57715"/>
                </a:cubicBezTo>
                <a:cubicBezTo>
                  <a:pt x="1846809" y="53420"/>
                  <a:pt x="1846453" y="49840"/>
                  <a:pt x="1845735" y="46977"/>
                </a:cubicBezTo>
                <a:cubicBezTo>
                  <a:pt x="1846453" y="43935"/>
                  <a:pt x="1846809" y="40355"/>
                  <a:pt x="1846809" y="36239"/>
                </a:cubicBezTo>
                <a:cubicBezTo>
                  <a:pt x="1846809" y="31944"/>
                  <a:pt x="1846453" y="28365"/>
                  <a:pt x="1845735" y="25502"/>
                </a:cubicBezTo>
                <a:lnTo>
                  <a:pt x="1872579" y="25502"/>
                </a:lnTo>
                <a:close/>
                <a:moveTo>
                  <a:pt x="1963688" y="100665"/>
                </a:moveTo>
                <a:cubicBezTo>
                  <a:pt x="1963688" y="96370"/>
                  <a:pt x="1963332" y="92791"/>
                  <a:pt x="1962614" y="89927"/>
                </a:cubicBezTo>
                <a:lnTo>
                  <a:pt x="1974694" y="89927"/>
                </a:lnTo>
                <a:cubicBezTo>
                  <a:pt x="1975412" y="86885"/>
                  <a:pt x="1975767" y="83306"/>
                  <a:pt x="1975767" y="79190"/>
                </a:cubicBezTo>
                <a:cubicBezTo>
                  <a:pt x="1975767" y="74895"/>
                  <a:pt x="1975412" y="71316"/>
                  <a:pt x="1974694" y="68452"/>
                </a:cubicBezTo>
                <a:lnTo>
                  <a:pt x="1986773" y="68452"/>
                </a:lnTo>
                <a:cubicBezTo>
                  <a:pt x="1987491" y="65410"/>
                  <a:pt x="1987847" y="61831"/>
                  <a:pt x="1987847" y="57715"/>
                </a:cubicBezTo>
                <a:cubicBezTo>
                  <a:pt x="1987847" y="53420"/>
                  <a:pt x="1987491" y="49840"/>
                  <a:pt x="1986773" y="46977"/>
                </a:cubicBezTo>
                <a:lnTo>
                  <a:pt x="1997511" y="46977"/>
                </a:lnTo>
                <a:cubicBezTo>
                  <a:pt x="1998229" y="43935"/>
                  <a:pt x="1998585" y="40355"/>
                  <a:pt x="1998585" y="36239"/>
                </a:cubicBezTo>
                <a:cubicBezTo>
                  <a:pt x="1998585" y="31944"/>
                  <a:pt x="1998229" y="28365"/>
                  <a:pt x="1997511" y="25502"/>
                </a:cubicBezTo>
                <a:lnTo>
                  <a:pt x="2009591" y="25502"/>
                </a:lnTo>
                <a:cubicBezTo>
                  <a:pt x="2010309" y="22460"/>
                  <a:pt x="2010665" y="18880"/>
                  <a:pt x="2010665" y="14764"/>
                </a:cubicBezTo>
                <a:cubicBezTo>
                  <a:pt x="2010665" y="10469"/>
                  <a:pt x="2010309" y="6890"/>
                  <a:pt x="2009591" y="4027"/>
                </a:cubicBezTo>
                <a:lnTo>
                  <a:pt x="1993484" y="4027"/>
                </a:lnTo>
                <a:cubicBezTo>
                  <a:pt x="1992766" y="6890"/>
                  <a:pt x="1992411" y="10469"/>
                  <a:pt x="1992411" y="14764"/>
                </a:cubicBezTo>
                <a:cubicBezTo>
                  <a:pt x="1992411" y="18880"/>
                  <a:pt x="1992766" y="22460"/>
                  <a:pt x="1993484" y="25502"/>
                </a:cubicBezTo>
                <a:lnTo>
                  <a:pt x="1981405" y="25502"/>
                </a:lnTo>
                <a:cubicBezTo>
                  <a:pt x="1980687" y="28365"/>
                  <a:pt x="1980331" y="31944"/>
                  <a:pt x="1980331" y="36239"/>
                </a:cubicBezTo>
                <a:cubicBezTo>
                  <a:pt x="1980331" y="40355"/>
                  <a:pt x="1980687" y="43935"/>
                  <a:pt x="1981405" y="46977"/>
                </a:cubicBezTo>
                <a:lnTo>
                  <a:pt x="1970667" y="46977"/>
                </a:lnTo>
                <a:cubicBezTo>
                  <a:pt x="1969949" y="49840"/>
                  <a:pt x="1969593" y="53420"/>
                  <a:pt x="1969593" y="57715"/>
                </a:cubicBezTo>
                <a:cubicBezTo>
                  <a:pt x="1969593" y="61831"/>
                  <a:pt x="1969949" y="65410"/>
                  <a:pt x="1970667" y="68452"/>
                </a:cubicBezTo>
                <a:lnTo>
                  <a:pt x="1958587" y="68452"/>
                </a:lnTo>
                <a:cubicBezTo>
                  <a:pt x="1957869" y="71316"/>
                  <a:pt x="1957514" y="74895"/>
                  <a:pt x="1957514" y="79190"/>
                </a:cubicBezTo>
                <a:cubicBezTo>
                  <a:pt x="1957514" y="83306"/>
                  <a:pt x="1957869" y="86885"/>
                  <a:pt x="1958587" y="89927"/>
                </a:cubicBezTo>
                <a:lnTo>
                  <a:pt x="1946507" y="89927"/>
                </a:lnTo>
                <a:cubicBezTo>
                  <a:pt x="1945789" y="92791"/>
                  <a:pt x="1945434" y="96370"/>
                  <a:pt x="1945434" y="100665"/>
                </a:cubicBezTo>
                <a:cubicBezTo>
                  <a:pt x="1945434" y="104781"/>
                  <a:pt x="1945789" y="108361"/>
                  <a:pt x="1946507" y="111403"/>
                </a:cubicBezTo>
                <a:lnTo>
                  <a:pt x="1935770" y="111403"/>
                </a:lnTo>
                <a:cubicBezTo>
                  <a:pt x="1935052" y="114266"/>
                  <a:pt x="1934696" y="117845"/>
                  <a:pt x="1934696" y="122140"/>
                </a:cubicBezTo>
                <a:cubicBezTo>
                  <a:pt x="1934696" y="126256"/>
                  <a:pt x="1935052" y="129836"/>
                  <a:pt x="1935770" y="132878"/>
                </a:cubicBezTo>
                <a:lnTo>
                  <a:pt x="1923690" y="132878"/>
                </a:lnTo>
                <a:cubicBezTo>
                  <a:pt x="1922972" y="135741"/>
                  <a:pt x="1922616" y="139320"/>
                  <a:pt x="1922616" y="143615"/>
                </a:cubicBezTo>
                <a:cubicBezTo>
                  <a:pt x="1922616" y="147731"/>
                  <a:pt x="1922972" y="151311"/>
                  <a:pt x="1923690" y="154353"/>
                </a:cubicBezTo>
                <a:lnTo>
                  <a:pt x="1939796" y="154353"/>
                </a:lnTo>
                <a:cubicBezTo>
                  <a:pt x="1940514" y="151311"/>
                  <a:pt x="1940870" y="147731"/>
                  <a:pt x="1940870" y="143615"/>
                </a:cubicBezTo>
                <a:cubicBezTo>
                  <a:pt x="1940870" y="139320"/>
                  <a:pt x="1940514" y="135741"/>
                  <a:pt x="1939796" y="132878"/>
                </a:cubicBezTo>
                <a:lnTo>
                  <a:pt x="1951876" y="132878"/>
                </a:lnTo>
                <a:cubicBezTo>
                  <a:pt x="1952594" y="129836"/>
                  <a:pt x="1952950" y="126256"/>
                  <a:pt x="1952950" y="122140"/>
                </a:cubicBezTo>
                <a:cubicBezTo>
                  <a:pt x="1952950" y="117845"/>
                  <a:pt x="1952594" y="114266"/>
                  <a:pt x="1951876" y="111403"/>
                </a:cubicBezTo>
                <a:lnTo>
                  <a:pt x="1962614" y="111403"/>
                </a:lnTo>
                <a:cubicBezTo>
                  <a:pt x="1963332" y="108361"/>
                  <a:pt x="1963688" y="104781"/>
                  <a:pt x="1963688" y="100665"/>
                </a:cubicBezTo>
                <a:close/>
                <a:moveTo>
                  <a:pt x="1922616" y="36239"/>
                </a:moveTo>
                <a:cubicBezTo>
                  <a:pt x="1922616" y="40355"/>
                  <a:pt x="1922972" y="43935"/>
                  <a:pt x="1923690" y="46977"/>
                </a:cubicBezTo>
                <a:lnTo>
                  <a:pt x="1933085" y="46977"/>
                </a:lnTo>
                <a:cubicBezTo>
                  <a:pt x="1932367" y="49840"/>
                  <a:pt x="1932012" y="53420"/>
                  <a:pt x="1932012" y="57715"/>
                </a:cubicBezTo>
                <a:cubicBezTo>
                  <a:pt x="1932012" y="61831"/>
                  <a:pt x="1932367" y="65410"/>
                  <a:pt x="1933085" y="68452"/>
                </a:cubicBezTo>
                <a:lnTo>
                  <a:pt x="1954561" y="68452"/>
                </a:lnTo>
                <a:cubicBezTo>
                  <a:pt x="1955279" y="65410"/>
                  <a:pt x="1955634" y="61831"/>
                  <a:pt x="1955634" y="57715"/>
                </a:cubicBezTo>
                <a:cubicBezTo>
                  <a:pt x="1955634" y="53420"/>
                  <a:pt x="1955279" y="49840"/>
                  <a:pt x="1954561" y="46977"/>
                </a:cubicBezTo>
                <a:lnTo>
                  <a:pt x="1963956" y="46977"/>
                </a:lnTo>
                <a:cubicBezTo>
                  <a:pt x="1964674" y="43935"/>
                  <a:pt x="1965030" y="40355"/>
                  <a:pt x="1965030" y="36239"/>
                </a:cubicBezTo>
                <a:cubicBezTo>
                  <a:pt x="1965030" y="31944"/>
                  <a:pt x="1964674" y="28365"/>
                  <a:pt x="1963956" y="25502"/>
                </a:cubicBezTo>
                <a:lnTo>
                  <a:pt x="1954561" y="25502"/>
                </a:lnTo>
                <a:cubicBezTo>
                  <a:pt x="1955279" y="22460"/>
                  <a:pt x="1955634" y="18880"/>
                  <a:pt x="1955634" y="14764"/>
                </a:cubicBezTo>
                <a:cubicBezTo>
                  <a:pt x="1955634" y="10469"/>
                  <a:pt x="1955279" y="6890"/>
                  <a:pt x="1954561" y="4027"/>
                </a:cubicBezTo>
                <a:lnTo>
                  <a:pt x="1933085" y="4027"/>
                </a:lnTo>
                <a:cubicBezTo>
                  <a:pt x="1932367" y="6890"/>
                  <a:pt x="1932012" y="10469"/>
                  <a:pt x="1932012" y="14764"/>
                </a:cubicBezTo>
                <a:cubicBezTo>
                  <a:pt x="1932012" y="18880"/>
                  <a:pt x="1932367" y="22460"/>
                  <a:pt x="1933085" y="25502"/>
                </a:cubicBezTo>
                <a:lnTo>
                  <a:pt x="1923690" y="25502"/>
                </a:lnTo>
                <a:cubicBezTo>
                  <a:pt x="1922972" y="28365"/>
                  <a:pt x="1922616" y="31944"/>
                  <a:pt x="1922616" y="36239"/>
                </a:cubicBezTo>
                <a:close/>
                <a:moveTo>
                  <a:pt x="1940870" y="36239"/>
                </a:moveTo>
                <a:cubicBezTo>
                  <a:pt x="1940870" y="31944"/>
                  <a:pt x="1940514" y="28365"/>
                  <a:pt x="1939796" y="25502"/>
                </a:cubicBezTo>
                <a:lnTo>
                  <a:pt x="1947850" y="25502"/>
                </a:lnTo>
                <a:cubicBezTo>
                  <a:pt x="1947132" y="28365"/>
                  <a:pt x="1946776" y="31944"/>
                  <a:pt x="1946776" y="36239"/>
                </a:cubicBezTo>
                <a:cubicBezTo>
                  <a:pt x="1946776" y="40355"/>
                  <a:pt x="1947132" y="43935"/>
                  <a:pt x="1947850" y="46977"/>
                </a:cubicBezTo>
                <a:lnTo>
                  <a:pt x="1939796" y="46977"/>
                </a:lnTo>
                <a:cubicBezTo>
                  <a:pt x="1940514" y="43935"/>
                  <a:pt x="1940870" y="40355"/>
                  <a:pt x="1940870" y="36239"/>
                </a:cubicBezTo>
                <a:close/>
                <a:moveTo>
                  <a:pt x="2010665" y="122140"/>
                </a:moveTo>
                <a:cubicBezTo>
                  <a:pt x="2010665" y="117845"/>
                  <a:pt x="2010309" y="114266"/>
                  <a:pt x="2009591" y="111403"/>
                </a:cubicBezTo>
                <a:lnTo>
                  <a:pt x="2000195" y="111403"/>
                </a:lnTo>
                <a:cubicBezTo>
                  <a:pt x="2000913" y="108361"/>
                  <a:pt x="2001269" y="104781"/>
                  <a:pt x="2001269" y="100665"/>
                </a:cubicBezTo>
                <a:cubicBezTo>
                  <a:pt x="2001269" y="96370"/>
                  <a:pt x="2000913" y="92791"/>
                  <a:pt x="2000195" y="89927"/>
                </a:cubicBezTo>
                <a:lnTo>
                  <a:pt x="1978720" y="89927"/>
                </a:lnTo>
                <a:cubicBezTo>
                  <a:pt x="1978002" y="92791"/>
                  <a:pt x="1977647" y="96370"/>
                  <a:pt x="1977647" y="100665"/>
                </a:cubicBezTo>
                <a:cubicBezTo>
                  <a:pt x="1977647" y="104781"/>
                  <a:pt x="1978002" y="108361"/>
                  <a:pt x="1978720" y="111403"/>
                </a:cubicBezTo>
                <a:lnTo>
                  <a:pt x="1969325" y="111403"/>
                </a:lnTo>
                <a:cubicBezTo>
                  <a:pt x="1968607" y="114266"/>
                  <a:pt x="1968251" y="117845"/>
                  <a:pt x="1968251" y="122140"/>
                </a:cubicBezTo>
                <a:cubicBezTo>
                  <a:pt x="1968251" y="126256"/>
                  <a:pt x="1968607" y="129836"/>
                  <a:pt x="1969325" y="132878"/>
                </a:cubicBezTo>
                <a:lnTo>
                  <a:pt x="1978720" y="132878"/>
                </a:lnTo>
                <a:cubicBezTo>
                  <a:pt x="1978002" y="135741"/>
                  <a:pt x="1977647" y="139320"/>
                  <a:pt x="1977647" y="143615"/>
                </a:cubicBezTo>
                <a:cubicBezTo>
                  <a:pt x="1977647" y="147731"/>
                  <a:pt x="1978002" y="151311"/>
                  <a:pt x="1978720" y="154353"/>
                </a:cubicBezTo>
                <a:lnTo>
                  <a:pt x="2000195" y="154353"/>
                </a:lnTo>
                <a:cubicBezTo>
                  <a:pt x="2000913" y="151311"/>
                  <a:pt x="2001269" y="147731"/>
                  <a:pt x="2001269" y="143615"/>
                </a:cubicBezTo>
                <a:cubicBezTo>
                  <a:pt x="2001269" y="139320"/>
                  <a:pt x="2000913" y="135741"/>
                  <a:pt x="2000195" y="132878"/>
                </a:cubicBezTo>
                <a:lnTo>
                  <a:pt x="2009591" y="132878"/>
                </a:lnTo>
                <a:cubicBezTo>
                  <a:pt x="2010309" y="129836"/>
                  <a:pt x="2010665" y="126256"/>
                  <a:pt x="2010665" y="122140"/>
                </a:cubicBezTo>
                <a:close/>
                <a:moveTo>
                  <a:pt x="1992411" y="122140"/>
                </a:moveTo>
                <a:cubicBezTo>
                  <a:pt x="1992411" y="126256"/>
                  <a:pt x="1992766" y="129836"/>
                  <a:pt x="1993484" y="132878"/>
                </a:cubicBezTo>
                <a:lnTo>
                  <a:pt x="1985431" y="132878"/>
                </a:lnTo>
                <a:cubicBezTo>
                  <a:pt x="1986149" y="129836"/>
                  <a:pt x="1986505" y="126256"/>
                  <a:pt x="1986505" y="122140"/>
                </a:cubicBezTo>
                <a:cubicBezTo>
                  <a:pt x="1986505" y="117845"/>
                  <a:pt x="1986149" y="114266"/>
                  <a:pt x="1985431" y="111403"/>
                </a:cubicBezTo>
                <a:lnTo>
                  <a:pt x="1993484" y="111403"/>
                </a:lnTo>
                <a:cubicBezTo>
                  <a:pt x="1992766" y="114266"/>
                  <a:pt x="1992411" y="117845"/>
                  <a:pt x="1992411" y="122140"/>
                </a:cubicBezTo>
                <a:close/>
              </a:path>
            </a:pathLst>
          </a:custGeom>
          <a:gradFill>
            <a:gsLst>
              <a:gs pos="0">
                <a:srgbClr val="CAAEEB"/>
              </a:gs>
              <a:gs pos="50000">
                <a:srgbClr val="CAAEEB">
                  <a:alpha val="49804"/>
                </a:srgbClr>
              </a:gs>
              <a:gs pos="100000">
                <a:srgbClr val="CAAEEB">
                  <a:alpha val="0"/>
                </a:srgbClr>
              </a:gs>
            </a:gsLst>
            <a:lin ang="10800000" scaled="1"/>
          </a:gradFill>
          <a:ln w="6699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506" name="Title 1">
            <a:extLst>
              <a:ext uri="{FF2B5EF4-FFF2-40B4-BE49-F238E27FC236}">
                <a16:creationId xmlns:a16="http://schemas.microsoft.com/office/drawing/2014/main" id="{31AB1955-0D6E-6EBE-20C7-4DED62A68A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37538" y="1025906"/>
            <a:ext cx="6158718" cy="923330"/>
          </a:xfrm>
        </p:spPr>
        <p:txBody>
          <a:bodyPr vert="horz" wrap="square" lIns="91440" tIns="45720" rIns="91440" bIns="45720" rtlCol="0" anchor="t">
            <a:normAutofit/>
          </a:bodyPr>
          <a:lstStyle>
            <a:lvl1pPr>
              <a:defRPr lang="en-GB" sz="6000" b="1" i="1" spc="-150" dirty="0">
                <a:solidFill>
                  <a:srgbClr val="CFB2EC"/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pPr marL="0" lvl="0"/>
            <a:r>
              <a:rPr lang="en-GB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562064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1">
    <p:bg>
      <p:bgPr>
        <a:solidFill>
          <a:srgbClr val="77BA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BE7F39-1BD3-3300-695E-AB71BCB0F4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3687" y="999893"/>
            <a:ext cx="6111122" cy="923330"/>
          </a:xfrm>
        </p:spPr>
        <p:txBody>
          <a:bodyPr wrap="square" anchor="t">
            <a:spAutoFit/>
          </a:bodyPr>
          <a:lstStyle>
            <a:lvl1pPr>
              <a:defRPr lang="en-GB" sz="6000" b="1" i="1" kern="1200" spc="-15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+mj-cs"/>
              </a:defRPr>
            </a:lvl1pPr>
          </a:lstStyle>
          <a:p>
            <a:pPr marL="0" lv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GB" dirty="0"/>
              <a:t>TITLE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D10C3F02-7047-0DBD-C227-A1334110BDC2}"/>
              </a:ext>
            </a:extLst>
          </p:cNvPr>
          <p:cNvSpPr/>
          <p:nvPr/>
        </p:nvSpPr>
        <p:spPr>
          <a:xfrm>
            <a:off x="3900335" y="429706"/>
            <a:ext cx="114958" cy="114941"/>
          </a:xfrm>
          <a:custGeom>
            <a:avLst/>
            <a:gdLst>
              <a:gd name="connsiteX0" fmla="*/ 0 w 114958"/>
              <a:gd name="connsiteY0" fmla="*/ 0 h 114941"/>
              <a:gd name="connsiteX1" fmla="*/ 114958 w 114958"/>
              <a:gd name="connsiteY1" fmla="*/ 114941 h 114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4958" h="114941">
                <a:moveTo>
                  <a:pt x="0" y="0"/>
                </a:moveTo>
                <a:lnTo>
                  <a:pt x="114958" y="114941"/>
                </a:lnTo>
              </a:path>
            </a:pathLst>
          </a:custGeom>
          <a:ln w="12773" cap="flat">
            <a:solidFill>
              <a:srgbClr val="FFFFFF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9F87E367-8F86-8163-6C59-11E5442D319A}"/>
              </a:ext>
            </a:extLst>
          </p:cNvPr>
          <p:cNvSpPr/>
          <p:nvPr/>
        </p:nvSpPr>
        <p:spPr>
          <a:xfrm rot="8100000" flipV="1">
            <a:off x="3867495" y="487176"/>
            <a:ext cx="162575" cy="6385"/>
          </a:xfrm>
          <a:custGeom>
            <a:avLst/>
            <a:gdLst>
              <a:gd name="connsiteX0" fmla="*/ 606 w 162575"/>
              <a:gd name="connsiteY0" fmla="*/ 77 h 6385"/>
              <a:gd name="connsiteX1" fmla="*/ 163181 w 162575"/>
              <a:gd name="connsiteY1" fmla="*/ 77 h 6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62575" h="6385">
                <a:moveTo>
                  <a:pt x="606" y="77"/>
                </a:moveTo>
                <a:lnTo>
                  <a:pt x="163181" y="77"/>
                </a:lnTo>
              </a:path>
            </a:pathLst>
          </a:custGeom>
          <a:ln w="12773" cap="flat">
            <a:solidFill>
              <a:srgbClr val="FFFFFF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FFF01DB3-88FB-96C9-244E-BBB0B22991C2}"/>
              </a:ext>
            </a:extLst>
          </p:cNvPr>
          <p:cNvSpPr/>
          <p:nvPr/>
        </p:nvSpPr>
        <p:spPr>
          <a:xfrm>
            <a:off x="8166596" y="429706"/>
            <a:ext cx="114958" cy="114941"/>
          </a:xfrm>
          <a:custGeom>
            <a:avLst/>
            <a:gdLst>
              <a:gd name="connsiteX0" fmla="*/ 0 w 114958"/>
              <a:gd name="connsiteY0" fmla="*/ 0 h 114941"/>
              <a:gd name="connsiteX1" fmla="*/ 114958 w 114958"/>
              <a:gd name="connsiteY1" fmla="*/ 114941 h 114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4958" h="114941">
                <a:moveTo>
                  <a:pt x="0" y="0"/>
                </a:moveTo>
                <a:lnTo>
                  <a:pt x="114958" y="114941"/>
                </a:lnTo>
              </a:path>
            </a:pathLst>
          </a:custGeom>
          <a:ln w="12773" cap="flat">
            <a:solidFill>
              <a:srgbClr val="FFFFFF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50E16A3D-533E-ACEA-FF7F-F5CCD548D7DE}"/>
              </a:ext>
            </a:extLst>
          </p:cNvPr>
          <p:cNvSpPr/>
          <p:nvPr/>
        </p:nvSpPr>
        <p:spPr>
          <a:xfrm rot="8100000" flipV="1">
            <a:off x="8133737" y="487176"/>
            <a:ext cx="162575" cy="6385"/>
          </a:xfrm>
          <a:custGeom>
            <a:avLst/>
            <a:gdLst>
              <a:gd name="connsiteX0" fmla="*/ 1274 w 162575"/>
              <a:gd name="connsiteY0" fmla="*/ 77 h 6385"/>
              <a:gd name="connsiteX1" fmla="*/ 163849 w 162575"/>
              <a:gd name="connsiteY1" fmla="*/ 77 h 6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62575" h="6385">
                <a:moveTo>
                  <a:pt x="1274" y="77"/>
                </a:moveTo>
                <a:lnTo>
                  <a:pt x="163849" y="77"/>
                </a:lnTo>
              </a:path>
            </a:pathLst>
          </a:custGeom>
          <a:ln w="12773" cap="flat">
            <a:solidFill>
              <a:srgbClr val="FFFFFF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B4453257-2725-DBE4-36B0-9A122E2D59DB}"/>
              </a:ext>
            </a:extLst>
          </p:cNvPr>
          <p:cNvSpPr/>
          <p:nvPr/>
        </p:nvSpPr>
        <p:spPr>
          <a:xfrm>
            <a:off x="4059999" y="429706"/>
            <a:ext cx="114958" cy="114941"/>
          </a:xfrm>
          <a:custGeom>
            <a:avLst/>
            <a:gdLst>
              <a:gd name="connsiteX0" fmla="*/ 0 w 114958"/>
              <a:gd name="connsiteY0" fmla="*/ 0 h 114941"/>
              <a:gd name="connsiteX1" fmla="*/ 114958 w 114958"/>
              <a:gd name="connsiteY1" fmla="*/ 114941 h 114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4958" h="114941">
                <a:moveTo>
                  <a:pt x="0" y="0"/>
                </a:moveTo>
                <a:lnTo>
                  <a:pt x="114958" y="114941"/>
                </a:lnTo>
              </a:path>
            </a:pathLst>
          </a:custGeom>
          <a:ln w="12773" cap="flat">
            <a:solidFill>
              <a:srgbClr val="FFFFFF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BCC59235-D692-AD92-F168-F0F62D9C2288}"/>
              </a:ext>
            </a:extLst>
          </p:cNvPr>
          <p:cNvSpPr/>
          <p:nvPr/>
        </p:nvSpPr>
        <p:spPr>
          <a:xfrm rot="8100000" flipV="1">
            <a:off x="4027160" y="487176"/>
            <a:ext cx="162575" cy="6385"/>
          </a:xfrm>
          <a:custGeom>
            <a:avLst/>
            <a:gdLst>
              <a:gd name="connsiteX0" fmla="*/ 631 w 162575"/>
              <a:gd name="connsiteY0" fmla="*/ 77 h 6385"/>
              <a:gd name="connsiteX1" fmla="*/ 163206 w 162575"/>
              <a:gd name="connsiteY1" fmla="*/ 77 h 6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62575" h="6385">
                <a:moveTo>
                  <a:pt x="631" y="77"/>
                </a:moveTo>
                <a:lnTo>
                  <a:pt x="163206" y="77"/>
                </a:lnTo>
              </a:path>
            </a:pathLst>
          </a:custGeom>
          <a:ln w="12773" cap="flat">
            <a:solidFill>
              <a:srgbClr val="FFFFFF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67062765-86A3-0FF4-391B-A5A6E93872D1}"/>
              </a:ext>
            </a:extLst>
          </p:cNvPr>
          <p:cNvSpPr/>
          <p:nvPr/>
        </p:nvSpPr>
        <p:spPr>
          <a:xfrm>
            <a:off x="8326261" y="429706"/>
            <a:ext cx="114958" cy="114941"/>
          </a:xfrm>
          <a:custGeom>
            <a:avLst/>
            <a:gdLst>
              <a:gd name="connsiteX0" fmla="*/ 0 w 114958"/>
              <a:gd name="connsiteY0" fmla="*/ 0 h 114941"/>
              <a:gd name="connsiteX1" fmla="*/ 114958 w 114958"/>
              <a:gd name="connsiteY1" fmla="*/ 114941 h 114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4958" h="114941">
                <a:moveTo>
                  <a:pt x="0" y="0"/>
                </a:moveTo>
                <a:lnTo>
                  <a:pt x="114958" y="114941"/>
                </a:lnTo>
              </a:path>
            </a:pathLst>
          </a:custGeom>
          <a:ln w="12773" cap="flat">
            <a:solidFill>
              <a:srgbClr val="FFFFFF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861F6A63-765C-0D5C-4263-953B1D487887}"/>
              </a:ext>
            </a:extLst>
          </p:cNvPr>
          <p:cNvSpPr/>
          <p:nvPr/>
        </p:nvSpPr>
        <p:spPr>
          <a:xfrm rot="8100000" flipV="1">
            <a:off x="8293402" y="487176"/>
            <a:ext cx="162575" cy="6385"/>
          </a:xfrm>
          <a:custGeom>
            <a:avLst/>
            <a:gdLst>
              <a:gd name="connsiteX0" fmla="*/ 1299 w 162575"/>
              <a:gd name="connsiteY0" fmla="*/ 77 h 6385"/>
              <a:gd name="connsiteX1" fmla="*/ 163874 w 162575"/>
              <a:gd name="connsiteY1" fmla="*/ 77 h 6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62575" h="6385">
                <a:moveTo>
                  <a:pt x="1299" y="77"/>
                </a:moveTo>
                <a:lnTo>
                  <a:pt x="163874" y="77"/>
                </a:lnTo>
              </a:path>
            </a:pathLst>
          </a:custGeom>
          <a:ln w="12773" cap="flat">
            <a:solidFill>
              <a:srgbClr val="FFFFFF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295E015E-EA74-B25D-4071-3E9DF88D2D6E}"/>
              </a:ext>
            </a:extLst>
          </p:cNvPr>
          <p:cNvSpPr/>
          <p:nvPr/>
        </p:nvSpPr>
        <p:spPr>
          <a:xfrm>
            <a:off x="4219664" y="429706"/>
            <a:ext cx="114958" cy="114941"/>
          </a:xfrm>
          <a:custGeom>
            <a:avLst/>
            <a:gdLst>
              <a:gd name="connsiteX0" fmla="*/ 0 w 114958"/>
              <a:gd name="connsiteY0" fmla="*/ 0 h 114941"/>
              <a:gd name="connsiteX1" fmla="*/ 114958 w 114958"/>
              <a:gd name="connsiteY1" fmla="*/ 114941 h 114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4958" h="114941">
                <a:moveTo>
                  <a:pt x="0" y="0"/>
                </a:moveTo>
                <a:lnTo>
                  <a:pt x="114958" y="114941"/>
                </a:lnTo>
              </a:path>
            </a:pathLst>
          </a:custGeom>
          <a:ln w="12773" cap="flat">
            <a:solidFill>
              <a:srgbClr val="FFFFFF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45BA8737-9FFB-0A3F-294D-5A6B73B94D04}"/>
              </a:ext>
            </a:extLst>
          </p:cNvPr>
          <p:cNvSpPr/>
          <p:nvPr/>
        </p:nvSpPr>
        <p:spPr>
          <a:xfrm rot="8100000" flipV="1">
            <a:off x="4186824" y="487176"/>
            <a:ext cx="162575" cy="6385"/>
          </a:xfrm>
          <a:custGeom>
            <a:avLst/>
            <a:gdLst>
              <a:gd name="connsiteX0" fmla="*/ 656 w 162575"/>
              <a:gd name="connsiteY0" fmla="*/ 77 h 6385"/>
              <a:gd name="connsiteX1" fmla="*/ 163231 w 162575"/>
              <a:gd name="connsiteY1" fmla="*/ 77 h 6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62575" h="6385">
                <a:moveTo>
                  <a:pt x="656" y="77"/>
                </a:moveTo>
                <a:lnTo>
                  <a:pt x="163231" y="77"/>
                </a:lnTo>
              </a:path>
            </a:pathLst>
          </a:custGeom>
          <a:ln w="12773" cap="flat">
            <a:solidFill>
              <a:srgbClr val="FFFFFF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F6E93E05-455B-1965-8615-543A10819B1A}"/>
              </a:ext>
            </a:extLst>
          </p:cNvPr>
          <p:cNvSpPr/>
          <p:nvPr/>
        </p:nvSpPr>
        <p:spPr>
          <a:xfrm>
            <a:off x="8485925" y="429706"/>
            <a:ext cx="114958" cy="114941"/>
          </a:xfrm>
          <a:custGeom>
            <a:avLst/>
            <a:gdLst>
              <a:gd name="connsiteX0" fmla="*/ 0 w 114958"/>
              <a:gd name="connsiteY0" fmla="*/ 0 h 114941"/>
              <a:gd name="connsiteX1" fmla="*/ 114958 w 114958"/>
              <a:gd name="connsiteY1" fmla="*/ 114941 h 114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4958" h="114941">
                <a:moveTo>
                  <a:pt x="0" y="0"/>
                </a:moveTo>
                <a:lnTo>
                  <a:pt x="114958" y="114941"/>
                </a:lnTo>
              </a:path>
            </a:pathLst>
          </a:custGeom>
          <a:ln w="12773" cap="flat">
            <a:solidFill>
              <a:srgbClr val="FFFFFF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21C29BBE-E8AF-E115-BFCE-42085ABD2371}"/>
              </a:ext>
            </a:extLst>
          </p:cNvPr>
          <p:cNvSpPr/>
          <p:nvPr/>
        </p:nvSpPr>
        <p:spPr>
          <a:xfrm rot="8100000" flipV="1">
            <a:off x="8453066" y="487176"/>
            <a:ext cx="162575" cy="6385"/>
          </a:xfrm>
          <a:custGeom>
            <a:avLst/>
            <a:gdLst>
              <a:gd name="connsiteX0" fmla="*/ 1324 w 162575"/>
              <a:gd name="connsiteY0" fmla="*/ 77 h 6385"/>
              <a:gd name="connsiteX1" fmla="*/ 163899 w 162575"/>
              <a:gd name="connsiteY1" fmla="*/ 77 h 6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62575" h="6385">
                <a:moveTo>
                  <a:pt x="1324" y="77"/>
                </a:moveTo>
                <a:lnTo>
                  <a:pt x="163899" y="77"/>
                </a:lnTo>
              </a:path>
            </a:pathLst>
          </a:custGeom>
          <a:ln w="12773" cap="flat">
            <a:solidFill>
              <a:srgbClr val="FFFFFF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FCC591F3-A834-45AC-2902-33111FAF8705}"/>
              </a:ext>
            </a:extLst>
          </p:cNvPr>
          <p:cNvSpPr/>
          <p:nvPr/>
        </p:nvSpPr>
        <p:spPr>
          <a:xfrm>
            <a:off x="4379329" y="429706"/>
            <a:ext cx="114958" cy="114941"/>
          </a:xfrm>
          <a:custGeom>
            <a:avLst/>
            <a:gdLst>
              <a:gd name="connsiteX0" fmla="*/ 0 w 114958"/>
              <a:gd name="connsiteY0" fmla="*/ 0 h 114941"/>
              <a:gd name="connsiteX1" fmla="*/ 114958 w 114958"/>
              <a:gd name="connsiteY1" fmla="*/ 114941 h 114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4958" h="114941">
                <a:moveTo>
                  <a:pt x="0" y="0"/>
                </a:moveTo>
                <a:lnTo>
                  <a:pt x="114958" y="114941"/>
                </a:lnTo>
              </a:path>
            </a:pathLst>
          </a:custGeom>
          <a:ln w="12773" cap="flat">
            <a:solidFill>
              <a:srgbClr val="FFFFFF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E8E2E00C-7D42-79C5-0686-05EC8F410932}"/>
              </a:ext>
            </a:extLst>
          </p:cNvPr>
          <p:cNvSpPr/>
          <p:nvPr/>
        </p:nvSpPr>
        <p:spPr>
          <a:xfrm rot="8100000" flipV="1">
            <a:off x="4346489" y="487176"/>
            <a:ext cx="162575" cy="6385"/>
          </a:xfrm>
          <a:custGeom>
            <a:avLst/>
            <a:gdLst>
              <a:gd name="connsiteX0" fmla="*/ 681 w 162575"/>
              <a:gd name="connsiteY0" fmla="*/ 77 h 6385"/>
              <a:gd name="connsiteX1" fmla="*/ 163256 w 162575"/>
              <a:gd name="connsiteY1" fmla="*/ 77 h 6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62575" h="6385">
                <a:moveTo>
                  <a:pt x="681" y="77"/>
                </a:moveTo>
                <a:lnTo>
                  <a:pt x="163256" y="77"/>
                </a:lnTo>
              </a:path>
            </a:pathLst>
          </a:custGeom>
          <a:ln w="12773" cap="flat">
            <a:solidFill>
              <a:srgbClr val="FFFFFF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900C894B-9152-0781-5199-843B4A436F78}"/>
              </a:ext>
            </a:extLst>
          </p:cNvPr>
          <p:cNvSpPr/>
          <p:nvPr/>
        </p:nvSpPr>
        <p:spPr>
          <a:xfrm>
            <a:off x="4538994" y="429706"/>
            <a:ext cx="114958" cy="114941"/>
          </a:xfrm>
          <a:custGeom>
            <a:avLst/>
            <a:gdLst>
              <a:gd name="connsiteX0" fmla="*/ 0 w 114958"/>
              <a:gd name="connsiteY0" fmla="*/ 0 h 114941"/>
              <a:gd name="connsiteX1" fmla="*/ 114958 w 114958"/>
              <a:gd name="connsiteY1" fmla="*/ 114941 h 114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4958" h="114941">
                <a:moveTo>
                  <a:pt x="0" y="0"/>
                </a:moveTo>
                <a:lnTo>
                  <a:pt x="114958" y="114941"/>
                </a:lnTo>
              </a:path>
            </a:pathLst>
          </a:custGeom>
          <a:ln w="12773" cap="flat">
            <a:solidFill>
              <a:srgbClr val="FFFFFF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24" name="Freeform 23">
            <a:extLst>
              <a:ext uri="{FF2B5EF4-FFF2-40B4-BE49-F238E27FC236}">
                <a16:creationId xmlns:a16="http://schemas.microsoft.com/office/drawing/2014/main" id="{0D338023-99DF-9035-B98E-8007BE27231B}"/>
              </a:ext>
            </a:extLst>
          </p:cNvPr>
          <p:cNvSpPr/>
          <p:nvPr/>
        </p:nvSpPr>
        <p:spPr>
          <a:xfrm rot="8100000" flipV="1">
            <a:off x="4506154" y="487176"/>
            <a:ext cx="162575" cy="6385"/>
          </a:xfrm>
          <a:custGeom>
            <a:avLst/>
            <a:gdLst>
              <a:gd name="connsiteX0" fmla="*/ 706 w 162575"/>
              <a:gd name="connsiteY0" fmla="*/ 77 h 6385"/>
              <a:gd name="connsiteX1" fmla="*/ 163281 w 162575"/>
              <a:gd name="connsiteY1" fmla="*/ 77 h 6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62575" h="6385">
                <a:moveTo>
                  <a:pt x="706" y="77"/>
                </a:moveTo>
                <a:lnTo>
                  <a:pt x="163281" y="77"/>
                </a:lnTo>
              </a:path>
            </a:pathLst>
          </a:custGeom>
          <a:ln w="12773" cap="flat">
            <a:solidFill>
              <a:srgbClr val="FFFFFF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26" name="Freeform 25">
            <a:extLst>
              <a:ext uri="{FF2B5EF4-FFF2-40B4-BE49-F238E27FC236}">
                <a16:creationId xmlns:a16="http://schemas.microsoft.com/office/drawing/2014/main" id="{32ECCEC0-F308-4921-064A-A7C287113DAE}"/>
              </a:ext>
            </a:extLst>
          </p:cNvPr>
          <p:cNvSpPr/>
          <p:nvPr/>
        </p:nvSpPr>
        <p:spPr>
          <a:xfrm>
            <a:off x="938828" y="-19156"/>
            <a:ext cx="504540" cy="555548"/>
          </a:xfrm>
          <a:custGeom>
            <a:avLst/>
            <a:gdLst>
              <a:gd name="connsiteX0" fmla="*/ 349551 w 504540"/>
              <a:gd name="connsiteY0" fmla="*/ 0 h 555548"/>
              <a:gd name="connsiteX1" fmla="*/ 504541 w 504540"/>
              <a:gd name="connsiteY1" fmla="*/ 0 h 555548"/>
              <a:gd name="connsiteX2" fmla="*/ 158285 w 504540"/>
              <a:gd name="connsiteY2" fmla="*/ 555549 h 555548"/>
              <a:gd name="connsiteX3" fmla="*/ 0 w 504540"/>
              <a:gd name="connsiteY3" fmla="*/ 555549 h 555548"/>
              <a:gd name="connsiteX4" fmla="*/ 349551 w 504540"/>
              <a:gd name="connsiteY4" fmla="*/ 0 h 5555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4540" h="555548">
                <a:moveTo>
                  <a:pt x="349551" y="0"/>
                </a:moveTo>
                <a:lnTo>
                  <a:pt x="504541" y="0"/>
                </a:lnTo>
                <a:lnTo>
                  <a:pt x="158285" y="555549"/>
                </a:lnTo>
                <a:lnTo>
                  <a:pt x="0" y="555549"/>
                </a:lnTo>
                <a:lnTo>
                  <a:pt x="349551" y="0"/>
                </a:lnTo>
                <a:close/>
              </a:path>
            </a:pathLst>
          </a:custGeom>
          <a:solidFill>
            <a:srgbClr val="FFFFFF">
              <a:alpha val="50000"/>
            </a:srgbClr>
          </a:solidFill>
          <a:ln w="6387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27" name="Freeform 26">
            <a:extLst>
              <a:ext uri="{FF2B5EF4-FFF2-40B4-BE49-F238E27FC236}">
                <a16:creationId xmlns:a16="http://schemas.microsoft.com/office/drawing/2014/main" id="{EFF16BAC-9B8B-88BD-3208-0CB9619BB8E4}"/>
              </a:ext>
            </a:extLst>
          </p:cNvPr>
          <p:cNvSpPr/>
          <p:nvPr/>
        </p:nvSpPr>
        <p:spPr>
          <a:xfrm>
            <a:off x="1935136" y="-19156"/>
            <a:ext cx="510927" cy="555548"/>
          </a:xfrm>
          <a:custGeom>
            <a:avLst/>
            <a:gdLst>
              <a:gd name="connsiteX0" fmla="*/ 353977 w 510927"/>
              <a:gd name="connsiteY0" fmla="*/ 0 h 555548"/>
              <a:gd name="connsiteX1" fmla="*/ 510927 w 510927"/>
              <a:gd name="connsiteY1" fmla="*/ 0 h 555548"/>
              <a:gd name="connsiteX2" fmla="*/ 160291 w 510927"/>
              <a:gd name="connsiteY2" fmla="*/ 555549 h 555548"/>
              <a:gd name="connsiteX3" fmla="*/ 0 w 510927"/>
              <a:gd name="connsiteY3" fmla="*/ 555549 h 555548"/>
              <a:gd name="connsiteX4" fmla="*/ 353977 w 510927"/>
              <a:gd name="connsiteY4" fmla="*/ 0 h 5555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0927" h="555548">
                <a:moveTo>
                  <a:pt x="353977" y="0"/>
                </a:moveTo>
                <a:lnTo>
                  <a:pt x="510927" y="0"/>
                </a:lnTo>
                <a:lnTo>
                  <a:pt x="160291" y="555549"/>
                </a:lnTo>
                <a:lnTo>
                  <a:pt x="0" y="555549"/>
                </a:lnTo>
                <a:lnTo>
                  <a:pt x="353977" y="0"/>
                </a:lnTo>
                <a:close/>
              </a:path>
            </a:pathLst>
          </a:custGeom>
          <a:solidFill>
            <a:srgbClr val="FFFFFF">
              <a:alpha val="50000"/>
            </a:srgbClr>
          </a:solidFill>
          <a:ln w="6387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AAA8BF23-92A1-263D-C127-1B0A11B9A4CE}"/>
              </a:ext>
            </a:extLst>
          </p:cNvPr>
          <p:cNvSpPr/>
          <p:nvPr/>
        </p:nvSpPr>
        <p:spPr>
          <a:xfrm>
            <a:off x="7861892" y="-19156"/>
            <a:ext cx="510927" cy="555548"/>
          </a:xfrm>
          <a:custGeom>
            <a:avLst/>
            <a:gdLst>
              <a:gd name="connsiteX0" fmla="*/ 353945 w 510927"/>
              <a:gd name="connsiteY0" fmla="*/ 0 h 555548"/>
              <a:gd name="connsiteX1" fmla="*/ 510927 w 510927"/>
              <a:gd name="connsiteY1" fmla="*/ 0 h 555548"/>
              <a:gd name="connsiteX2" fmla="*/ 160303 w 510927"/>
              <a:gd name="connsiteY2" fmla="*/ 555549 h 555548"/>
              <a:gd name="connsiteX3" fmla="*/ 0 w 510927"/>
              <a:gd name="connsiteY3" fmla="*/ 555549 h 555548"/>
              <a:gd name="connsiteX4" fmla="*/ 353945 w 510927"/>
              <a:gd name="connsiteY4" fmla="*/ 0 h 5555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0927" h="555548">
                <a:moveTo>
                  <a:pt x="353945" y="0"/>
                </a:moveTo>
                <a:lnTo>
                  <a:pt x="510927" y="0"/>
                </a:lnTo>
                <a:lnTo>
                  <a:pt x="160303" y="555549"/>
                </a:lnTo>
                <a:lnTo>
                  <a:pt x="0" y="555549"/>
                </a:lnTo>
                <a:lnTo>
                  <a:pt x="353945" y="0"/>
                </a:lnTo>
                <a:close/>
              </a:path>
            </a:pathLst>
          </a:custGeom>
          <a:solidFill>
            <a:srgbClr val="FFFFFF">
              <a:alpha val="50000"/>
            </a:srgbClr>
          </a:solidFill>
          <a:ln w="6387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40D678EE-F8EB-506C-374B-A93715CEE9A9}"/>
              </a:ext>
            </a:extLst>
          </p:cNvPr>
          <p:cNvSpPr/>
          <p:nvPr/>
        </p:nvSpPr>
        <p:spPr>
          <a:xfrm>
            <a:off x="2937831" y="-19156"/>
            <a:ext cx="504540" cy="555548"/>
          </a:xfrm>
          <a:custGeom>
            <a:avLst/>
            <a:gdLst>
              <a:gd name="connsiteX0" fmla="*/ 349551 w 504540"/>
              <a:gd name="connsiteY0" fmla="*/ 0 h 555548"/>
              <a:gd name="connsiteX1" fmla="*/ 504541 w 504540"/>
              <a:gd name="connsiteY1" fmla="*/ 0 h 555548"/>
              <a:gd name="connsiteX2" fmla="*/ 158285 w 504540"/>
              <a:gd name="connsiteY2" fmla="*/ 555549 h 555548"/>
              <a:gd name="connsiteX3" fmla="*/ 0 w 504540"/>
              <a:gd name="connsiteY3" fmla="*/ 555549 h 555548"/>
              <a:gd name="connsiteX4" fmla="*/ 349551 w 504540"/>
              <a:gd name="connsiteY4" fmla="*/ 0 h 5555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4540" h="555548">
                <a:moveTo>
                  <a:pt x="349551" y="0"/>
                </a:moveTo>
                <a:lnTo>
                  <a:pt x="504541" y="0"/>
                </a:lnTo>
                <a:lnTo>
                  <a:pt x="158285" y="555549"/>
                </a:lnTo>
                <a:lnTo>
                  <a:pt x="0" y="555549"/>
                </a:lnTo>
                <a:lnTo>
                  <a:pt x="349551" y="0"/>
                </a:lnTo>
                <a:close/>
              </a:path>
            </a:pathLst>
          </a:custGeom>
          <a:solidFill>
            <a:srgbClr val="FFFFFF">
              <a:alpha val="50000"/>
            </a:srgbClr>
          </a:solidFill>
          <a:ln w="6387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30" name="Freeform 29">
            <a:extLst>
              <a:ext uri="{FF2B5EF4-FFF2-40B4-BE49-F238E27FC236}">
                <a16:creationId xmlns:a16="http://schemas.microsoft.com/office/drawing/2014/main" id="{A4EC8A38-4E28-F2B1-A06B-96C335756F3A}"/>
              </a:ext>
            </a:extLst>
          </p:cNvPr>
          <p:cNvSpPr/>
          <p:nvPr/>
        </p:nvSpPr>
        <p:spPr>
          <a:xfrm>
            <a:off x="3619382" y="-9578"/>
            <a:ext cx="469937" cy="536391"/>
          </a:xfrm>
          <a:custGeom>
            <a:avLst/>
            <a:gdLst>
              <a:gd name="connsiteX0" fmla="*/ 0 w 469937"/>
              <a:gd name="connsiteY0" fmla="*/ 536392 h 536391"/>
              <a:gd name="connsiteX1" fmla="*/ 337499 w 469937"/>
              <a:gd name="connsiteY1" fmla="*/ 0 h 536391"/>
              <a:gd name="connsiteX2" fmla="*/ 469938 w 469937"/>
              <a:gd name="connsiteY2" fmla="*/ 0 h 536391"/>
              <a:gd name="connsiteX3" fmla="*/ 135626 w 469937"/>
              <a:gd name="connsiteY3" fmla="*/ 536392 h 536391"/>
              <a:gd name="connsiteX4" fmla="*/ 0 w 469937"/>
              <a:gd name="connsiteY4" fmla="*/ 536392 h 536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9937" h="536391">
                <a:moveTo>
                  <a:pt x="0" y="536392"/>
                </a:moveTo>
                <a:lnTo>
                  <a:pt x="337499" y="0"/>
                </a:lnTo>
                <a:lnTo>
                  <a:pt x="469938" y="0"/>
                </a:lnTo>
                <a:lnTo>
                  <a:pt x="135626" y="536392"/>
                </a:lnTo>
                <a:lnTo>
                  <a:pt x="0" y="536392"/>
                </a:lnTo>
                <a:close/>
              </a:path>
            </a:pathLst>
          </a:custGeom>
          <a:solidFill>
            <a:srgbClr val="FFFFFF">
              <a:alpha val="50000"/>
            </a:srgbClr>
          </a:solidFill>
          <a:ln w="1916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31" name="Freeform 30">
            <a:extLst>
              <a:ext uri="{FF2B5EF4-FFF2-40B4-BE49-F238E27FC236}">
                <a16:creationId xmlns:a16="http://schemas.microsoft.com/office/drawing/2014/main" id="{DF63FF06-4250-CB54-747C-DEBEFD717EE5}"/>
              </a:ext>
            </a:extLst>
          </p:cNvPr>
          <p:cNvSpPr/>
          <p:nvPr/>
        </p:nvSpPr>
        <p:spPr>
          <a:xfrm>
            <a:off x="9693054" y="-9578"/>
            <a:ext cx="469925" cy="536391"/>
          </a:xfrm>
          <a:custGeom>
            <a:avLst/>
            <a:gdLst>
              <a:gd name="connsiteX0" fmla="*/ 0 w 469925"/>
              <a:gd name="connsiteY0" fmla="*/ 536392 h 536391"/>
              <a:gd name="connsiteX1" fmla="*/ 337468 w 469925"/>
              <a:gd name="connsiteY1" fmla="*/ 0 h 536391"/>
              <a:gd name="connsiteX2" fmla="*/ 469926 w 469925"/>
              <a:gd name="connsiteY2" fmla="*/ 0 h 536391"/>
              <a:gd name="connsiteX3" fmla="*/ 135587 w 469925"/>
              <a:gd name="connsiteY3" fmla="*/ 536392 h 536391"/>
              <a:gd name="connsiteX4" fmla="*/ 0 w 469925"/>
              <a:gd name="connsiteY4" fmla="*/ 536392 h 536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9925" h="536391">
                <a:moveTo>
                  <a:pt x="0" y="536392"/>
                </a:moveTo>
                <a:lnTo>
                  <a:pt x="337468" y="0"/>
                </a:lnTo>
                <a:lnTo>
                  <a:pt x="469926" y="0"/>
                </a:lnTo>
                <a:lnTo>
                  <a:pt x="135587" y="536392"/>
                </a:lnTo>
                <a:lnTo>
                  <a:pt x="0" y="536392"/>
                </a:lnTo>
                <a:close/>
              </a:path>
            </a:pathLst>
          </a:custGeom>
          <a:solidFill>
            <a:srgbClr val="FFFFFF">
              <a:alpha val="50000"/>
            </a:srgbClr>
          </a:solidFill>
          <a:ln w="1916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32" name="Freeform 31">
            <a:extLst>
              <a:ext uri="{FF2B5EF4-FFF2-40B4-BE49-F238E27FC236}">
                <a16:creationId xmlns:a16="http://schemas.microsoft.com/office/drawing/2014/main" id="{D1BD8238-EB78-E5F2-85A5-CD9BFB1C09A4}"/>
              </a:ext>
            </a:extLst>
          </p:cNvPr>
          <p:cNvSpPr/>
          <p:nvPr/>
        </p:nvSpPr>
        <p:spPr>
          <a:xfrm>
            <a:off x="10363646" y="-9578"/>
            <a:ext cx="469925" cy="536391"/>
          </a:xfrm>
          <a:custGeom>
            <a:avLst/>
            <a:gdLst>
              <a:gd name="connsiteX0" fmla="*/ 0 w 469925"/>
              <a:gd name="connsiteY0" fmla="*/ 536392 h 536391"/>
              <a:gd name="connsiteX1" fmla="*/ 337468 w 469925"/>
              <a:gd name="connsiteY1" fmla="*/ 0 h 536391"/>
              <a:gd name="connsiteX2" fmla="*/ 469926 w 469925"/>
              <a:gd name="connsiteY2" fmla="*/ 0 h 536391"/>
              <a:gd name="connsiteX3" fmla="*/ 135587 w 469925"/>
              <a:gd name="connsiteY3" fmla="*/ 536392 h 536391"/>
              <a:gd name="connsiteX4" fmla="*/ 0 w 469925"/>
              <a:gd name="connsiteY4" fmla="*/ 536392 h 536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9925" h="536391">
                <a:moveTo>
                  <a:pt x="0" y="536392"/>
                </a:moveTo>
                <a:lnTo>
                  <a:pt x="337468" y="0"/>
                </a:lnTo>
                <a:lnTo>
                  <a:pt x="469926" y="0"/>
                </a:lnTo>
                <a:lnTo>
                  <a:pt x="135587" y="536392"/>
                </a:lnTo>
                <a:lnTo>
                  <a:pt x="0" y="536392"/>
                </a:lnTo>
                <a:close/>
              </a:path>
            </a:pathLst>
          </a:custGeom>
          <a:solidFill>
            <a:srgbClr val="FFFFFF">
              <a:alpha val="50000"/>
            </a:srgbClr>
          </a:solidFill>
          <a:ln w="1916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33" name="Freeform 32">
            <a:extLst>
              <a:ext uri="{FF2B5EF4-FFF2-40B4-BE49-F238E27FC236}">
                <a16:creationId xmlns:a16="http://schemas.microsoft.com/office/drawing/2014/main" id="{F534AEC6-9699-6EB7-083B-74459AC5D9E5}"/>
              </a:ext>
            </a:extLst>
          </p:cNvPr>
          <p:cNvSpPr/>
          <p:nvPr/>
        </p:nvSpPr>
        <p:spPr>
          <a:xfrm>
            <a:off x="11034238" y="-9578"/>
            <a:ext cx="469925" cy="536391"/>
          </a:xfrm>
          <a:custGeom>
            <a:avLst/>
            <a:gdLst>
              <a:gd name="connsiteX0" fmla="*/ 0 w 469925"/>
              <a:gd name="connsiteY0" fmla="*/ 536392 h 536391"/>
              <a:gd name="connsiteX1" fmla="*/ 337468 w 469925"/>
              <a:gd name="connsiteY1" fmla="*/ 0 h 536391"/>
              <a:gd name="connsiteX2" fmla="*/ 469926 w 469925"/>
              <a:gd name="connsiteY2" fmla="*/ 0 h 536391"/>
              <a:gd name="connsiteX3" fmla="*/ 135587 w 469925"/>
              <a:gd name="connsiteY3" fmla="*/ 536392 h 536391"/>
              <a:gd name="connsiteX4" fmla="*/ 0 w 469925"/>
              <a:gd name="connsiteY4" fmla="*/ 536392 h 536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9925" h="536391">
                <a:moveTo>
                  <a:pt x="0" y="536392"/>
                </a:moveTo>
                <a:lnTo>
                  <a:pt x="337468" y="0"/>
                </a:lnTo>
                <a:lnTo>
                  <a:pt x="469926" y="0"/>
                </a:lnTo>
                <a:lnTo>
                  <a:pt x="135587" y="536392"/>
                </a:lnTo>
                <a:lnTo>
                  <a:pt x="0" y="536392"/>
                </a:lnTo>
                <a:close/>
              </a:path>
            </a:pathLst>
          </a:custGeom>
          <a:solidFill>
            <a:srgbClr val="FFFFFF">
              <a:alpha val="50000"/>
            </a:srgbClr>
          </a:solidFill>
          <a:ln w="1916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34" name="Freeform 33">
            <a:extLst>
              <a:ext uri="{FF2B5EF4-FFF2-40B4-BE49-F238E27FC236}">
                <a16:creationId xmlns:a16="http://schemas.microsoft.com/office/drawing/2014/main" id="{14B85D36-C3FA-80C8-4624-D8CEB389B8ED}"/>
              </a:ext>
            </a:extLst>
          </p:cNvPr>
          <p:cNvSpPr/>
          <p:nvPr/>
        </p:nvSpPr>
        <p:spPr>
          <a:xfrm>
            <a:off x="11704830" y="-9578"/>
            <a:ext cx="469925" cy="536391"/>
          </a:xfrm>
          <a:custGeom>
            <a:avLst/>
            <a:gdLst>
              <a:gd name="connsiteX0" fmla="*/ 0 w 469925"/>
              <a:gd name="connsiteY0" fmla="*/ 536392 h 536391"/>
              <a:gd name="connsiteX1" fmla="*/ 337468 w 469925"/>
              <a:gd name="connsiteY1" fmla="*/ 0 h 536391"/>
              <a:gd name="connsiteX2" fmla="*/ 469926 w 469925"/>
              <a:gd name="connsiteY2" fmla="*/ 0 h 536391"/>
              <a:gd name="connsiteX3" fmla="*/ 135587 w 469925"/>
              <a:gd name="connsiteY3" fmla="*/ 536392 h 536391"/>
              <a:gd name="connsiteX4" fmla="*/ 0 w 469925"/>
              <a:gd name="connsiteY4" fmla="*/ 536392 h 536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9925" h="536391">
                <a:moveTo>
                  <a:pt x="0" y="536392"/>
                </a:moveTo>
                <a:lnTo>
                  <a:pt x="337468" y="0"/>
                </a:lnTo>
                <a:lnTo>
                  <a:pt x="469926" y="0"/>
                </a:lnTo>
                <a:lnTo>
                  <a:pt x="135587" y="536392"/>
                </a:lnTo>
                <a:lnTo>
                  <a:pt x="0" y="536392"/>
                </a:lnTo>
                <a:close/>
              </a:path>
            </a:pathLst>
          </a:custGeom>
          <a:solidFill>
            <a:srgbClr val="FFFFFF">
              <a:alpha val="50000"/>
            </a:srgbClr>
          </a:solidFill>
          <a:ln w="1916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35" name="Freeform 34">
            <a:extLst>
              <a:ext uri="{FF2B5EF4-FFF2-40B4-BE49-F238E27FC236}">
                <a16:creationId xmlns:a16="http://schemas.microsoft.com/office/drawing/2014/main" id="{E3D47B76-B697-9859-D9A1-8C0758CDAC0C}"/>
              </a:ext>
            </a:extLst>
          </p:cNvPr>
          <p:cNvSpPr/>
          <p:nvPr/>
        </p:nvSpPr>
        <p:spPr>
          <a:xfrm>
            <a:off x="606726" y="-19156"/>
            <a:ext cx="504540" cy="555548"/>
          </a:xfrm>
          <a:custGeom>
            <a:avLst/>
            <a:gdLst>
              <a:gd name="connsiteX0" fmla="*/ 349551 w 504540"/>
              <a:gd name="connsiteY0" fmla="*/ 0 h 555548"/>
              <a:gd name="connsiteX1" fmla="*/ 504541 w 504540"/>
              <a:gd name="connsiteY1" fmla="*/ 0 h 555548"/>
              <a:gd name="connsiteX2" fmla="*/ 158285 w 504540"/>
              <a:gd name="connsiteY2" fmla="*/ 555549 h 555548"/>
              <a:gd name="connsiteX3" fmla="*/ 0 w 504540"/>
              <a:gd name="connsiteY3" fmla="*/ 555549 h 555548"/>
              <a:gd name="connsiteX4" fmla="*/ 349551 w 504540"/>
              <a:gd name="connsiteY4" fmla="*/ 0 h 5555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4540" h="555548">
                <a:moveTo>
                  <a:pt x="349551" y="0"/>
                </a:moveTo>
                <a:lnTo>
                  <a:pt x="504541" y="0"/>
                </a:lnTo>
                <a:lnTo>
                  <a:pt x="158285" y="555549"/>
                </a:lnTo>
                <a:lnTo>
                  <a:pt x="0" y="555549"/>
                </a:lnTo>
                <a:lnTo>
                  <a:pt x="349551" y="0"/>
                </a:lnTo>
                <a:close/>
              </a:path>
            </a:pathLst>
          </a:custGeom>
          <a:solidFill>
            <a:srgbClr val="FFFFFF">
              <a:alpha val="50000"/>
            </a:srgbClr>
          </a:solidFill>
          <a:ln w="6387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36" name="Freeform 35">
            <a:extLst>
              <a:ext uri="{FF2B5EF4-FFF2-40B4-BE49-F238E27FC236}">
                <a16:creationId xmlns:a16="http://schemas.microsoft.com/office/drawing/2014/main" id="{99A1E12E-B6B9-1B8E-3C23-593A15A6248F}"/>
              </a:ext>
            </a:extLst>
          </p:cNvPr>
          <p:cNvSpPr/>
          <p:nvPr/>
        </p:nvSpPr>
        <p:spPr>
          <a:xfrm>
            <a:off x="1603034" y="-19156"/>
            <a:ext cx="504540" cy="555548"/>
          </a:xfrm>
          <a:custGeom>
            <a:avLst/>
            <a:gdLst>
              <a:gd name="connsiteX0" fmla="*/ 349551 w 504540"/>
              <a:gd name="connsiteY0" fmla="*/ 0 h 555548"/>
              <a:gd name="connsiteX1" fmla="*/ 504541 w 504540"/>
              <a:gd name="connsiteY1" fmla="*/ 0 h 555548"/>
              <a:gd name="connsiteX2" fmla="*/ 158285 w 504540"/>
              <a:gd name="connsiteY2" fmla="*/ 555549 h 555548"/>
              <a:gd name="connsiteX3" fmla="*/ 0 w 504540"/>
              <a:gd name="connsiteY3" fmla="*/ 555549 h 555548"/>
              <a:gd name="connsiteX4" fmla="*/ 349551 w 504540"/>
              <a:gd name="connsiteY4" fmla="*/ 0 h 5555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4540" h="555548">
                <a:moveTo>
                  <a:pt x="349551" y="0"/>
                </a:moveTo>
                <a:lnTo>
                  <a:pt x="504541" y="0"/>
                </a:lnTo>
                <a:lnTo>
                  <a:pt x="158285" y="555549"/>
                </a:lnTo>
                <a:lnTo>
                  <a:pt x="0" y="555549"/>
                </a:lnTo>
                <a:lnTo>
                  <a:pt x="349551" y="0"/>
                </a:lnTo>
                <a:close/>
              </a:path>
            </a:pathLst>
          </a:custGeom>
          <a:solidFill>
            <a:srgbClr val="FFFFFF">
              <a:alpha val="50000"/>
            </a:srgbClr>
          </a:solidFill>
          <a:ln w="6387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37" name="Freeform 36">
            <a:extLst>
              <a:ext uri="{FF2B5EF4-FFF2-40B4-BE49-F238E27FC236}">
                <a16:creationId xmlns:a16="http://schemas.microsoft.com/office/drawing/2014/main" id="{23C02AF2-401C-5FF3-B977-4DE081A5A8C0}"/>
              </a:ext>
            </a:extLst>
          </p:cNvPr>
          <p:cNvSpPr/>
          <p:nvPr/>
        </p:nvSpPr>
        <p:spPr>
          <a:xfrm>
            <a:off x="7529789" y="-19156"/>
            <a:ext cx="504540" cy="555548"/>
          </a:xfrm>
          <a:custGeom>
            <a:avLst/>
            <a:gdLst>
              <a:gd name="connsiteX0" fmla="*/ 349538 w 504540"/>
              <a:gd name="connsiteY0" fmla="*/ 0 h 555548"/>
              <a:gd name="connsiteX1" fmla="*/ 504541 w 504540"/>
              <a:gd name="connsiteY1" fmla="*/ 0 h 555548"/>
              <a:gd name="connsiteX2" fmla="*/ 158260 w 504540"/>
              <a:gd name="connsiteY2" fmla="*/ 555549 h 555548"/>
              <a:gd name="connsiteX3" fmla="*/ 0 w 504540"/>
              <a:gd name="connsiteY3" fmla="*/ 555549 h 555548"/>
              <a:gd name="connsiteX4" fmla="*/ 349538 w 504540"/>
              <a:gd name="connsiteY4" fmla="*/ 0 h 5555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4540" h="555548">
                <a:moveTo>
                  <a:pt x="349538" y="0"/>
                </a:moveTo>
                <a:lnTo>
                  <a:pt x="504541" y="0"/>
                </a:lnTo>
                <a:lnTo>
                  <a:pt x="158260" y="555549"/>
                </a:lnTo>
                <a:lnTo>
                  <a:pt x="0" y="555549"/>
                </a:lnTo>
                <a:lnTo>
                  <a:pt x="349538" y="0"/>
                </a:lnTo>
                <a:close/>
              </a:path>
            </a:pathLst>
          </a:custGeom>
          <a:solidFill>
            <a:srgbClr val="FFFFFF">
              <a:alpha val="50000"/>
            </a:srgbClr>
          </a:solidFill>
          <a:ln w="6387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38" name="Freeform 37">
            <a:extLst>
              <a:ext uri="{FF2B5EF4-FFF2-40B4-BE49-F238E27FC236}">
                <a16:creationId xmlns:a16="http://schemas.microsoft.com/office/drawing/2014/main" id="{AD671C5F-CCE8-2E61-5A48-CD998651A101}"/>
              </a:ext>
            </a:extLst>
          </p:cNvPr>
          <p:cNvSpPr/>
          <p:nvPr/>
        </p:nvSpPr>
        <p:spPr>
          <a:xfrm>
            <a:off x="2605728" y="-19156"/>
            <a:ext cx="504540" cy="555548"/>
          </a:xfrm>
          <a:custGeom>
            <a:avLst/>
            <a:gdLst>
              <a:gd name="connsiteX0" fmla="*/ 349551 w 504540"/>
              <a:gd name="connsiteY0" fmla="*/ 0 h 555548"/>
              <a:gd name="connsiteX1" fmla="*/ 504541 w 504540"/>
              <a:gd name="connsiteY1" fmla="*/ 0 h 555548"/>
              <a:gd name="connsiteX2" fmla="*/ 158285 w 504540"/>
              <a:gd name="connsiteY2" fmla="*/ 555549 h 555548"/>
              <a:gd name="connsiteX3" fmla="*/ 0 w 504540"/>
              <a:gd name="connsiteY3" fmla="*/ 555549 h 555548"/>
              <a:gd name="connsiteX4" fmla="*/ 349551 w 504540"/>
              <a:gd name="connsiteY4" fmla="*/ 0 h 5555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4540" h="555548">
                <a:moveTo>
                  <a:pt x="349551" y="0"/>
                </a:moveTo>
                <a:lnTo>
                  <a:pt x="504541" y="0"/>
                </a:lnTo>
                <a:lnTo>
                  <a:pt x="158285" y="555549"/>
                </a:lnTo>
                <a:lnTo>
                  <a:pt x="0" y="555549"/>
                </a:lnTo>
                <a:lnTo>
                  <a:pt x="349551" y="0"/>
                </a:lnTo>
                <a:close/>
              </a:path>
            </a:pathLst>
          </a:custGeom>
          <a:solidFill>
            <a:srgbClr val="FFFFFF">
              <a:alpha val="50000"/>
            </a:srgbClr>
          </a:solidFill>
          <a:ln w="6387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39" name="Freeform 38">
            <a:extLst>
              <a:ext uri="{FF2B5EF4-FFF2-40B4-BE49-F238E27FC236}">
                <a16:creationId xmlns:a16="http://schemas.microsoft.com/office/drawing/2014/main" id="{F1362EBE-85C2-0721-5C51-FFF33F8F974A}"/>
              </a:ext>
            </a:extLst>
          </p:cNvPr>
          <p:cNvSpPr/>
          <p:nvPr/>
        </p:nvSpPr>
        <p:spPr>
          <a:xfrm>
            <a:off x="3287279" y="-9578"/>
            <a:ext cx="469937" cy="536391"/>
          </a:xfrm>
          <a:custGeom>
            <a:avLst/>
            <a:gdLst>
              <a:gd name="connsiteX0" fmla="*/ 0 w 469937"/>
              <a:gd name="connsiteY0" fmla="*/ 536392 h 536391"/>
              <a:gd name="connsiteX1" fmla="*/ 337499 w 469937"/>
              <a:gd name="connsiteY1" fmla="*/ 0 h 536391"/>
              <a:gd name="connsiteX2" fmla="*/ 469938 w 469937"/>
              <a:gd name="connsiteY2" fmla="*/ 0 h 536391"/>
              <a:gd name="connsiteX3" fmla="*/ 135626 w 469937"/>
              <a:gd name="connsiteY3" fmla="*/ 536392 h 536391"/>
              <a:gd name="connsiteX4" fmla="*/ 0 w 469937"/>
              <a:gd name="connsiteY4" fmla="*/ 536392 h 536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9937" h="536391">
                <a:moveTo>
                  <a:pt x="0" y="536392"/>
                </a:moveTo>
                <a:lnTo>
                  <a:pt x="337499" y="0"/>
                </a:lnTo>
                <a:lnTo>
                  <a:pt x="469938" y="0"/>
                </a:lnTo>
                <a:lnTo>
                  <a:pt x="135626" y="536392"/>
                </a:lnTo>
                <a:lnTo>
                  <a:pt x="0" y="536392"/>
                </a:lnTo>
                <a:close/>
              </a:path>
            </a:pathLst>
          </a:custGeom>
          <a:solidFill>
            <a:srgbClr val="FFFFFF">
              <a:alpha val="50000"/>
            </a:srgbClr>
          </a:solidFill>
          <a:ln w="1916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0" name="Freeform 39">
            <a:extLst>
              <a:ext uri="{FF2B5EF4-FFF2-40B4-BE49-F238E27FC236}">
                <a16:creationId xmlns:a16="http://schemas.microsoft.com/office/drawing/2014/main" id="{D3FBEF7F-F1B8-E8C2-37FE-A1E183C37865}"/>
              </a:ext>
            </a:extLst>
          </p:cNvPr>
          <p:cNvSpPr/>
          <p:nvPr/>
        </p:nvSpPr>
        <p:spPr>
          <a:xfrm>
            <a:off x="9360952" y="-9578"/>
            <a:ext cx="469925" cy="536391"/>
          </a:xfrm>
          <a:custGeom>
            <a:avLst/>
            <a:gdLst>
              <a:gd name="connsiteX0" fmla="*/ 0 w 469925"/>
              <a:gd name="connsiteY0" fmla="*/ 536392 h 536391"/>
              <a:gd name="connsiteX1" fmla="*/ 337468 w 469925"/>
              <a:gd name="connsiteY1" fmla="*/ 0 h 536391"/>
              <a:gd name="connsiteX2" fmla="*/ 469926 w 469925"/>
              <a:gd name="connsiteY2" fmla="*/ 0 h 536391"/>
              <a:gd name="connsiteX3" fmla="*/ 135587 w 469925"/>
              <a:gd name="connsiteY3" fmla="*/ 536392 h 536391"/>
              <a:gd name="connsiteX4" fmla="*/ 0 w 469925"/>
              <a:gd name="connsiteY4" fmla="*/ 536392 h 536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9925" h="536391">
                <a:moveTo>
                  <a:pt x="0" y="536392"/>
                </a:moveTo>
                <a:lnTo>
                  <a:pt x="337468" y="0"/>
                </a:lnTo>
                <a:lnTo>
                  <a:pt x="469926" y="0"/>
                </a:lnTo>
                <a:lnTo>
                  <a:pt x="135587" y="536392"/>
                </a:lnTo>
                <a:lnTo>
                  <a:pt x="0" y="536392"/>
                </a:lnTo>
                <a:close/>
              </a:path>
            </a:pathLst>
          </a:custGeom>
          <a:solidFill>
            <a:srgbClr val="FFFFFF">
              <a:alpha val="50000"/>
            </a:srgbClr>
          </a:solidFill>
          <a:ln w="1916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1" name="Freeform 40">
            <a:extLst>
              <a:ext uri="{FF2B5EF4-FFF2-40B4-BE49-F238E27FC236}">
                <a16:creationId xmlns:a16="http://schemas.microsoft.com/office/drawing/2014/main" id="{2EB75E82-A3A2-C534-EBB2-79408D73AC0F}"/>
              </a:ext>
            </a:extLst>
          </p:cNvPr>
          <p:cNvSpPr/>
          <p:nvPr/>
        </p:nvSpPr>
        <p:spPr>
          <a:xfrm>
            <a:off x="10031544" y="-9578"/>
            <a:ext cx="469925" cy="536391"/>
          </a:xfrm>
          <a:custGeom>
            <a:avLst/>
            <a:gdLst>
              <a:gd name="connsiteX0" fmla="*/ 0 w 469925"/>
              <a:gd name="connsiteY0" fmla="*/ 536392 h 536391"/>
              <a:gd name="connsiteX1" fmla="*/ 337468 w 469925"/>
              <a:gd name="connsiteY1" fmla="*/ 0 h 536391"/>
              <a:gd name="connsiteX2" fmla="*/ 469926 w 469925"/>
              <a:gd name="connsiteY2" fmla="*/ 0 h 536391"/>
              <a:gd name="connsiteX3" fmla="*/ 135587 w 469925"/>
              <a:gd name="connsiteY3" fmla="*/ 536392 h 536391"/>
              <a:gd name="connsiteX4" fmla="*/ 0 w 469925"/>
              <a:gd name="connsiteY4" fmla="*/ 536392 h 536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9925" h="536391">
                <a:moveTo>
                  <a:pt x="0" y="536392"/>
                </a:moveTo>
                <a:lnTo>
                  <a:pt x="337468" y="0"/>
                </a:lnTo>
                <a:lnTo>
                  <a:pt x="469926" y="0"/>
                </a:lnTo>
                <a:lnTo>
                  <a:pt x="135587" y="536392"/>
                </a:lnTo>
                <a:lnTo>
                  <a:pt x="0" y="536392"/>
                </a:lnTo>
                <a:close/>
              </a:path>
            </a:pathLst>
          </a:custGeom>
          <a:solidFill>
            <a:srgbClr val="FFFFFF">
              <a:alpha val="50000"/>
            </a:srgbClr>
          </a:solidFill>
          <a:ln w="1916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2" name="Freeform 41">
            <a:extLst>
              <a:ext uri="{FF2B5EF4-FFF2-40B4-BE49-F238E27FC236}">
                <a16:creationId xmlns:a16="http://schemas.microsoft.com/office/drawing/2014/main" id="{F8C0EB31-AC3C-11B4-C9E7-E54F95567F57}"/>
              </a:ext>
            </a:extLst>
          </p:cNvPr>
          <p:cNvSpPr/>
          <p:nvPr/>
        </p:nvSpPr>
        <p:spPr>
          <a:xfrm>
            <a:off x="10702136" y="-9578"/>
            <a:ext cx="469925" cy="536391"/>
          </a:xfrm>
          <a:custGeom>
            <a:avLst/>
            <a:gdLst>
              <a:gd name="connsiteX0" fmla="*/ 0 w 469925"/>
              <a:gd name="connsiteY0" fmla="*/ 536392 h 536391"/>
              <a:gd name="connsiteX1" fmla="*/ 337468 w 469925"/>
              <a:gd name="connsiteY1" fmla="*/ 0 h 536391"/>
              <a:gd name="connsiteX2" fmla="*/ 469926 w 469925"/>
              <a:gd name="connsiteY2" fmla="*/ 0 h 536391"/>
              <a:gd name="connsiteX3" fmla="*/ 135587 w 469925"/>
              <a:gd name="connsiteY3" fmla="*/ 536392 h 536391"/>
              <a:gd name="connsiteX4" fmla="*/ 0 w 469925"/>
              <a:gd name="connsiteY4" fmla="*/ 536392 h 536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9925" h="536391">
                <a:moveTo>
                  <a:pt x="0" y="536392"/>
                </a:moveTo>
                <a:lnTo>
                  <a:pt x="337468" y="0"/>
                </a:lnTo>
                <a:lnTo>
                  <a:pt x="469926" y="0"/>
                </a:lnTo>
                <a:lnTo>
                  <a:pt x="135587" y="536392"/>
                </a:lnTo>
                <a:lnTo>
                  <a:pt x="0" y="536392"/>
                </a:lnTo>
                <a:close/>
              </a:path>
            </a:pathLst>
          </a:custGeom>
          <a:solidFill>
            <a:srgbClr val="FFFFFF">
              <a:alpha val="50000"/>
            </a:srgbClr>
          </a:solidFill>
          <a:ln w="1916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3B6E9730-02D9-8826-236B-0E1ADB13CD6A}"/>
              </a:ext>
            </a:extLst>
          </p:cNvPr>
          <p:cNvSpPr/>
          <p:nvPr/>
        </p:nvSpPr>
        <p:spPr>
          <a:xfrm>
            <a:off x="11372728" y="-9578"/>
            <a:ext cx="469925" cy="536391"/>
          </a:xfrm>
          <a:custGeom>
            <a:avLst/>
            <a:gdLst>
              <a:gd name="connsiteX0" fmla="*/ 0 w 469925"/>
              <a:gd name="connsiteY0" fmla="*/ 536392 h 536391"/>
              <a:gd name="connsiteX1" fmla="*/ 337468 w 469925"/>
              <a:gd name="connsiteY1" fmla="*/ 0 h 536391"/>
              <a:gd name="connsiteX2" fmla="*/ 469926 w 469925"/>
              <a:gd name="connsiteY2" fmla="*/ 0 h 536391"/>
              <a:gd name="connsiteX3" fmla="*/ 135587 w 469925"/>
              <a:gd name="connsiteY3" fmla="*/ 536392 h 536391"/>
              <a:gd name="connsiteX4" fmla="*/ 0 w 469925"/>
              <a:gd name="connsiteY4" fmla="*/ 536392 h 536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9925" h="536391">
                <a:moveTo>
                  <a:pt x="0" y="536392"/>
                </a:moveTo>
                <a:lnTo>
                  <a:pt x="337468" y="0"/>
                </a:lnTo>
                <a:lnTo>
                  <a:pt x="469926" y="0"/>
                </a:lnTo>
                <a:lnTo>
                  <a:pt x="135587" y="536392"/>
                </a:lnTo>
                <a:lnTo>
                  <a:pt x="0" y="536392"/>
                </a:lnTo>
                <a:close/>
              </a:path>
            </a:pathLst>
          </a:custGeom>
          <a:solidFill>
            <a:srgbClr val="FFFFFF">
              <a:alpha val="50000"/>
            </a:srgbClr>
          </a:solidFill>
          <a:ln w="1916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54D10A60-6F7E-BEC3-38D5-B1093595174E}"/>
              </a:ext>
            </a:extLst>
          </p:cNvPr>
          <p:cNvSpPr/>
          <p:nvPr/>
        </p:nvSpPr>
        <p:spPr>
          <a:xfrm>
            <a:off x="274623" y="-19156"/>
            <a:ext cx="504540" cy="555548"/>
          </a:xfrm>
          <a:custGeom>
            <a:avLst/>
            <a:gdLst>
              <a:gd name="connsiteX0" fmla="*/ 349551 w 504540"/>
              <a:gd name="connsiteY0" fmla="*/ 0 h 555548"/>
              <a:gd name="connsiteX1" fmla="*/ 504541 w 504540"/>
              <a:gd name="connsiteY1" fmla="*/ 0 h 555548"/>
              <a:gd name="connsiteX2" fmla="*/ 158287 w 504540"/>
              <a:gd name="connsiteY2" fmla="*/ 555549 h 555548"/>
              <a:gd name="connsiteX3" fmla="*/ 0 w 504540"/>
              <a:gd name="connsiteY3" fmla="*/ 555549 h 555548"/>
              <a:gd name="connsiteX4" fmla="*/ 349551 w 504540"/>
              <a:gd name="connsiteY4" fmla="*/ 0 h 5555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4540" h="555548">
                <a:moveTo>
                  <a:pt x="349551" y="0"/>
                </a:moveTo>
                <a:lnTo>
                  <a:pt x="504541" y="0"/>
                </a:lnTo>
                <a:lnTo>
                  <a:pt x="158287" y="555549"/>
                </a:lnTo>
                <a:lnTo>
                  <a:pt x="0" y="555549"/>
                </a:lnTo>
                <a:lnTo>
                  <a:pt x="349551" y="0"/>
                </a:lnTo>
                <a:close/>
              </a:path>
            </a:pathLst>
          </a:custGeom>
          <a:solidFill>
            <a:srgbClr val="FFFFFF">
              <a:alpha val="50000"/>
            </a:srgbClr>
          </a:solidFill>
          <a:ln w="6387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5" name="Freeform 44">
            <a:extLst>
              <a:ext uri="{FF2B5EF4-FFF2-40B4-BE49-F238E27FC236}">
                <a16:creationId xmlns:a16="http://schemas.microsoft.com/office/drawing/2014/main" id="{69A2620C-F402-9228-7356-DBCCF95CBF46}"/>
              </a:ext>
            </a:extLst>
          </p:cNvPr>
          <p:cNvSpPr/>
          <p:nvPr/>
        </p:nvSpPr>
        <p:spPr>
          <a:xfrm>
            <a:off x="-57479" y="-19156"/>
            <a:ext cx="504540" cy="555548"/>
          </a:xfrm>
          <a:custGeom>
            <a:avLst/>
            <a:gdLst>
              <a:gd name="connsiteX0" fmla="*/ 349551 w 504540"/>
              <a:gd name="connsiteY0" fmla="*/ 0 h 555548"/>
              <a:gd name="connsiteX1" fmla="*/ 504541 w 504540"/>
              <a:gd name="connsiteY1" fmla="*/ 0 h 555548"/>
              <a:gd name="connsiteX2" fmla="*/ 158287 w 504540"/>
              <a:gd name="connsiteY2" fmla="*/ 555549 h 555548"/>
              <a:gd name="connsiteX3" fmla="*/ 0 w 504540"/>
              <a:gd name="connsiteY3" fmla="*/ 555549 h 555548"/>
              <a:gd name="connsiteX4" fmla="*/ 349551 w 504540"/>
              <a:gd name="connsiteY4" fmla="*/ 0 h 5555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4540" h="555548">
                <a:moveTo>
                  <a:pt x="349551" y="0"/>
                </a:moveTo>
                <a:lnTo>
                  <a:pt x="504541" y="0"/>
                </a:lnTo>
                <a:lnTo>
                  <a:pt x="158287" y="555549"/>
                </a:lnTo>
                <a:lnTo>
                  <a:pt x="0" y="555549"/>
                </a:lnTo>
                <a:lnTo>
                  <a:pt x="349551" y="0"/>
                </a:lnTo>
                <a:close/>
              </a:path>
            </a:pathLst>
          </a:custGeom>
          <a:solidFill>
            <a:srgbClr val="FFFFFF">
              <a:alpha val="50000"/>
            </a:srgbClr>
          </a:solidFill>
          <a:ln w="6387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6" name="Freeform 45">
            <a:extLst>
              <a:ext uri="{FF2B5EF4-FFF2-40B4-BE49-F238E27FC236}">
                <a16:creationId xmlns:a16="http://schemas.microsoft.com/office/drawing/2014/main" id="{2C356C04-A588-4CC7-E093-1709E3C0ABCC}"/>
              </a:ext>
            </a:extLst>
          </p:cNvPr>
          <p:cNvSpPr/>
          <p:nvPr/>
        </p:nvSpPr>
        <p:spPr>
          <a:xfrm>
            <a:off x="1270931" y="-19156"/>
            <a:ext cx="504540" cy="555548"/>
          </a:xfrm>
          <a:custGeom>
            <a:avLst/>
            <a:gdLst>
              <a:gd name="connsiteX0" fmla="*/ 349551 w 504540"/>
              <a:gd name="connsiteY0" fmla="*/ 0 h 555548"/>
              <a:gd name="connsiteX1" fmla="*/ 504541 w 504540"/>
              <a:gd name="connsiteY1" fmla="*/ 0 h 555548"/>
              <a:gd name="connsiteX2" fmla="*/ 158285 w 504540"/>
              <a:gd name="connsiteY2" fmla="*/ 555549 h 555548"/>
              <a:gd name="connsiteX3" fmla="*/ 0 w 504540"/>
              <a:gd name="connsiteY3" fmla="*/ 555549 h 555548"/>
              <a:gd name="connsiteX4" fmla="*/ 349551 w 504540"/>
              <a:gd name="connsiteY4" fmla="*/ 0 h 5555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4540" h="555548">
                <a:moveTo>
                  <a:pt x="349551" y="0"/>
                </a:moveTo>
                <a:lnTo>
                  <a:pt x="504541" y="0"/>
                </a:lnTo>
                <a:lnTo>
                  <a:pt x="158285" y="555549"/>
                </a:lnTo>
                <a:lnTo>
                  <a:pt x="0" y="555549"/>
                </a:lnTo>
                <a:lnTo>
                  <a:pt x="349551" y="0"/>
                </a:lnTo>
                <a:close/>
              </a:path>
            </a:pathLst>
          </a:custGeom>
          <a:solidFill>
            <a:srgbClr val="FFFFFF">
              <a:alpha val="50000"/>
            </a:srgbClr>
          </a:solidFill>
          <a:ln w="6387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7" name="Freeform 46">
            <a:extLst>
              <a:ext uri="{FF2B5EF4-FFF2-40B4-BE49-F238E27FC236}">
                <a16:creationId xmlns:a16="http://schemas.microsoft.com/office/drawing/2014/main" id="{BE0F2DBF-1CDC-7F2C-9BC5-3252189A8AD8}"/>
              </a:ext>
            </a:extLst>
          </p:cNvPr>
          <p:cNvSpPr/>
          <p:nvPr/>
        </p:nvSpPr>
        <p:spPr>
          <a:xfrm>
            <a:off x="2273625" y="-19156"/>
            <a:ext cx="504540" cy="555548"/>
          </a:xfrm>
          <a:custGeom>
            <a:avLst/>
            <a:gdLst>
              <a:gd name="connsiteX0" fmla="*/ 349551 w 504540"/>
              <a:gd name="connsiteY0" fmla="*/ 0 h 555548"/>
              <a:gd name="connsiteX1" fmla="*/ 504541 w 504540"/>
              <a:gd name="connsiteY1" fmla="*/ 0 h 555548"/>
              <a:gd name="connsiteX2" fmla="*/ 158285 w 504540"/>
              <a:gd name="connsiteY2" fmla="*/ 555549 h 555548"/>
              <a:gd name="connsiteX3" fmla="*/ 0 w 504540"/>
              <a:gd name="connsiteY3" fmla="*/ 555549 h 555548"/>
              <a:gd name="connsiteX4" fmla="*/ 349551 w 504540"/>
              <a:gd name="connsiteY4" fmla="*/ 0 h 5555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4540" h="555548">
                <a:moveTo>
                  <a:pt x="349551" y="0"/>
                </a:moveTo>
                <a:lnTo>
                  <a:pt x="504541" y="0"/>
                </a:lnTo>
                <a:lnTo>
                  <a:pt x="158285" y="555549"/>
                </a:lnTo>
                <a:lnTo>
                  <a:pt x="0" y="555549"/>
                </a:lnTo>
                <a:lnTo>
                  <a:pt x="349551" y="0"/>
                </a:lnTo>
                <a:close/>
              </a:path>
            </a:pathLst>
          </a:custGeom>
          <a:solidFill>
            <a:srgbClr val="FFFFFF">
              <a:alpha val="50000"/>
            </a:srgbClr>
          </a:solidFill>
          <a:ln w="6387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8" name="Freeform 47">
            <a:extLst>
              <a:ext uri="{FF2B5EF4-FFF2-40B4-BE49-F238E27FC236}">
                <a16:creationId xmlns:a16="http://schemas.microsoft.com/office/drawing/2014/main" id="{5CD51D75-602A-3BA3-699A-8A205E979F59}"/>
              </a:ext>
            </a:extLst>
          </p:cNvPr>
          <p:cNvSpPr/>
          <p:nvPr/>
        </p:nvSpPr>
        <p:spPr>
          <a:xfrm>
            <a:off x="5583789" y="241059"/>
            <a:ext cx="166051" cy="287352"/>
          </a:xfrm>
          <a:custGeom>
            <a:avLst/>
            <a:gdLst>
              <a:gd name="connsiteX0" fmla="*/ 166051 w 166051"/>
              <a:gd name="connsiteY0" fmla="*/ 0 h 287352"/>
              <a:gd name="connsiteX1" fmla="*/ 0 w 166051"/>
              <a:gd name="connsiteY1" fmla="*/ 287353 h 287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66051" h="287352">
                <a:moveTo>
                  <a:pt x="166051" y="0"/>
                </a:moveTo>
                <a:lnTo>
                  <a:pt x="0" y="287353"/>
                </a:lnTo>
              </a:path>
            </a:pathLst>
          </a:custGeom>
          <a:ln w="19160" cap="flat">
            <a:solidFill>
              <a:srgbClr val="FFFFFF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9" name="Freeform 48">
            <a:extLst>
              <a:ext uri="{FF2B5EF4-FFF2-40B4-BE49-F238E27FC236}">
                <a16:creationId xmlns:a16="http://schemas.microsoft.com/office/drawing/2014/main" id="{29B2D960-AFC0-7FC9-8481-04E9A43505DC}"/>
              </a:ext>
            </a:extLst>
          </p:cNvPr>
          <p:cNvSpPr/>
          <p:nvPr/>
        </p:nvSpPr>
        <p:spPr>
          <a:xfrm>
            <a:off x="6177741" y="241059"/>
            <a:ext cx="166051" cy="287352"/>
          </a:xfrm>
          <a:custGeom>
            <a:avLst/>
            <a:gdLst>
              <a:gd name="connsiteX0" fmla="*/ 166051 w 166051"/>
              <a:gd name="connsiteY0" fmla="*/ 0 h 287352"/>
              <a:gd name="connsiteX1" fmla="*/ 0 w 166051"/>
              <a:gd name="connsiteY1" fmla="*/ 287353 h 287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66051" h="287352">
                <a:moveTo>
                  <a:pt x="166051" y="0"/>
                </a:moveTo>
                <a:lnTo>
                  <a:pt x="0" y="287353"/>
                </a:lnTo>
              </a:path>
            </a:pathLst>
          </a:custGeom>
          <a:ln w="19160" cap="flat">
            <a:solidFill>
              <a:srgbClr val="FFFFFF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50" name="Freeform 49">
            <a:extLst>
              <a:ext uri="{FF2B5EF4-FFF2-40B4-BE49-F238E27FC236}">
                <a16:creationId xmlns:a16="http://schemas.microsoft.com/office/drawing/2014/main" id="{612073F7-8A0E-3AF4-F1E5-43665467BEE3}"/>
              </a:ext>
            </a:extLst>
          </p:cNvPr>
          <p:cNvSpPr/>
          <p:nvPr/>
        </p:nvSpPr>
        <p:spPr>
          <a:xfrm>
            <a:off x="6529010" y="241059"/>
            <a:ext cx="166051" cy="287352"/>
          </a:xfrm>
          <a:custGeom>
            <a:avLst/>
            <a:gdLst>
              <a:gd name="connsiteX0" fmla="*/ 166052 w 166051"/>
              <a:gd name="connsiteY0" fmla="*/ 0 h 287352"/>
              <a:gd name="connsiteX1" fmla="*/ 0 w 166051"/>
              <a:gd name="connsiteY1" fmla="*/ 287353 h 287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66051" h="287352">
                <a:moveTo>
                  <a:pt x="166052" y="0"/>
                </a:moveTo>
                <a:lnTo>
                  <a:pt x="0" y="287353"/>
                </a:lnTo>
              </a:path>
            </a:pathLst>
          </a:custGeom>
          <a:ln w="19160" cap="flat">
            <a:solidFill>
              <a:srgbClr val="FFFFFF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51" name="Freeform 50">
            <a:extLst>
              <a:ext uri="{FF2B5EF4-FFF2-40B4-BE49-F238E27FC236}">
                <a16:creationId xmlns:a16="http://schemas.microsoft.com/office/drawing/2014/main" id="{D08DC2A9-0820-1CF4-A125-EC4314E5C7AE}"/>
              </a:ext>
            </a:extLst>
          </p:cNvPr>
          <p:cNvSpPr/>
          <p:nvPr/>
        </p:nvSpPr>
        <p:spPr>
          <a:xfrm>
            <a:off x="6880273" y="241059"/>
            <a:ext cx="166051" cy="287352"/>
          </a:xfrm>
          <a:custGeom>
            <a:avLst/>
            <a:gdLst>
              <a:gd name="connsiteX0" fmla="*/ 166052 w 166051"/>
              <a:gd name="connsiteY0" fmla="*/ 0 h 287352"/>
              <a:gd name="connsiteX1" fmla="*/ 0 w 166051"/>
              <a:gd name="connsiteY1" fmla="*/ 287353 h 287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66051" h="287352">
                <a:moveTo>
                  <a:pt x="166052" y="0"/>
                </a:moveTo>
                <a:lnTo>
                  <a:pt x="0" y="287353"/>
                </a:lnTo>
              </a:path>
            </a:pathLst>
          </a:custGeom>
          <a:ln w="19160" cap="flat">
            <a:solidFill>
              <a:srgbClr val="FFFFFF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52" name="Freeform 51">
            <a:extLst>
              <a:ext uri="{FF2B5EF4-FFF2-40B4-BE49-F238E27FC236}">
                <a16:creationId xmlns:a16="http://schemas.microsoft.com/office/drawing/2014/main" id="{863CA34E-05EC-D22D-4773-902B6383B515}"/>
              </a:ext>
            </a:extLst>
          </p:cNvPr>
          <p:cNvSpPr/>
          <p:nvPr/>
        </p:nvSpPr>
        <p:spPr>
          <a:xfrm>
            <a:off x="7231535" y="241059"/>
            <a:ext cx="166051" cy="287352"/>
          </a:xfrm>
          <a:custGeom>
            <a:avLst/>
            <a:gdLst>
              <a:gd name="connsiteX0" fmla="*/ 166052 w 166051"/>
              <a:gd name="connsiteY0" fmla="*/ 0 h 287352"/>
              <a:gd name="connsiteX1" fmla="*/ 0 w 166051"/>
              <a:gd name="connsiteY1" fmla="*/ 287353 h 287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66051" h="287352">
                <a:moveTo>
                  <a:pt x="166052" y="0"/>
                </a:moveTo>
                <a:lnTo>
                  <a:pt x="0" y="287353"/>
                </a:lnTo>
              </a:path>
            </a:pathLst>
          </a:custGeom>
          <a:ln w="19160" cap="flat">
            <a:solidFill>
              <a:srgbClr val="FFFFFF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53" name="Freeform 52">
            <a:extLst>
              <a:ext uri="{FF2B5EF4-FFF2-40B4-BE49-F238E27FC236}">
                <a16:creationId xmlns:a16="http://schemas.microsoft.com/office/drawing/2014/main" id="{9D57E930-0EE4-80E8-9E60-D0A107DCF345}"/>
              </a:ext>
            </a:extLst>
          </p:cNvPr>
          <p:cNvSpPr/>
          <p:nvPr/>
        </p:nvSpPr>
        <p:spPr>
          <a:xfrm>
            <a:off x="5654041" y="241059"/>
            <a:ext cx="166051" cy="287352"/>
          </a:xfrm>
          <a:custGeom>
            <a:avLst/>
            <a:gdLst>
              <a:gd name="connsiteX0" fmla="*/ 166051 w 166051"/>
              <a:gd name="connsiteY0" fmla="*/ 0 h 287352"/>
              <a:gd name="connsiteX1" fmla="*/ 0 w 166051"/>
              <a:gd name="connsiteY1" fmla="*/ 287353 h 287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66051" h="287352">
                <a:moveTo>
                  <a:pt x="166051" y="0"/>
                </a:moveTo>
                <a:lnTo>
                  <a:pt x="0" y="287353"/>
                </a:lnTo>
              </a:path>
            </a:pathLst>
          </a:custGeom>
          <a:ln w="19160" cap="flat">
            <a:solidFill>
              <a:srgbClr val="FFFFFF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54" name="Freeform 53">
            <a:extLst>
              <a:ext uri="{FF2B5EF4-FFF2-40B4-BE49-F238E27FC236}">
                <a16:creationId xmlns:a16="http://schemas.microsoft.com/office/drawing/2014/main" id="{4CBC3BA1-9212-4B15-9211-AF7160DC48F3}"/>
              </a:ext>
            </a:extLst>
          </p:cNvPr>
          <p:cNvSpPr/>
          <p:nvPr/>
        </p:nvSpPr>
        <p:spPr>
          <a:xfrm>
            <a:off x="6247994" y="241059"/>
            <a:ext cx="166057" cy="287352"/>
          </a:xfrm>
          <a:custGeom>
            <a:avLst/>
            <a:gdLst>
              <a:gd name="connsiteX0" fmla="*/ 166058 w 166057"/>
              <a:gd name="connsiteY0" fmla="*/ 0 h 287352"/>
              <a:gd name="connsiteX1" fmla="*/ 0 w 166057"/>
              <a:gd name="connsiteY1" fmla="*/ 287353 h 287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66057" h="287352">
                <a:moveTo>
                  <a:pt x="166058" y="0"/>
                </a:moveTo>
                <a:lnTo>
                  <a:pt x="0" y="287353"/>
                </a:lnTo>
              </a:path>
            </a:pathLst>
          </a:custGeom>
          <a:ln w="19160" cap="flat">
            <a:solidFill>
              <a:srgbClr val="FFFFFF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55" name="Freeform 54">
            <a:extLst>
              <a:ext uri="{FF2B5EF4-FFF2-40B4-BE49-F238E27FC236}">
                <a16:creationId xmlns:a16="http://schemas.microsoft.com/office/drawing/2014/main" id="{4DCA9ED5-0C7C-F649-8C11-CED1FB114DF7}"/>
              </a:ext>
            </a:extLst>
          </p:cNvPr>
          <p:cNvSpPr/>
          <p:nvPr/>
        </p:nvSpPr>
        <p:spPr>
          <a:xfrm>
            <a:off x="6599263" y="241059"/>
            <a:ext cx="166051" cy="287352"/>
          </a:xfrm>
          <a:custGeom>
            <a:avLst/>
            <a:gdLst>
              <a:gd name="connsiteX0" fmla="*/ 166052 w 166051"/>
              <a:gd name="connsiteY0" fmla="*/ 0 h 287352"/>
              <a:gd name="connsiteX1" fmla="*/ 0 w 166051"/>
              <a:gd name="connsiteY1" fmla="*/ 287353 h 287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66051" h="287352">
                <a:moveTo>
                  <a:pt x="166052" y="0"/>
                </a:moveTo>
                <a:lnTo>
                  <a:pt x="0" y="287353"/>
                </a:lnTo>
              </a:path>
            </a:pathLst>
          </a:custGeom>
          <a:ln w="19160" cap="flat">
            <a:solidFill>
              <a:srgbClr val="FFFFFF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56" name="Freeform 55">
            <a:extLst>
              <a:ext uri="{FF2B5EF4-FFF2-40B4-BE49-F238E27FC236}">
                <a16:creationId xmlns:a16="http://schemas.microsoft.com/office/drawing/2014/main" id="{F4571DB0-D7F2-BF63-834F-C8B1435FD379}"/>
              </a:ext>
            </a:extLst>
          </p:cNvPr>
          <p:cNvSpPr/>
          <p:nvPr/>
        </p:nvSpPr>
        <p:spPr>
          <a:xfrm>
            <a:off x="6950525" y="241059"/>
            <a:ext cx="166051" cy="287352"/>
          </a:xfrm>
          <a:custGeom>
            <a:avLst/>
            <a:gdLst>
              <a:gd name="connsiteX0" fmla="*/ 166052 w 166051"/>
              <a:gd name="connsiteY0" fmla="*/ 0 h 287352"/>
              <a:gd name="connsiteX1" fmla="*/ 0 w 166051"/>
              <a:gd name="connsiteY1" fmla="*/ 287353 h 287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66051" h="287352">
                <a:moveTo>
                  <a:pt x="166052" y="0"/>
                </a:moveTo>
                <a:lnTo>
                  <a:pt x="0" y="287353"/>
                </a:lnTo>
              </a:path>
            </a:pathLst>
          </a:custGeom>
          <a:ln w="19160" cap="flat">
            <a:solidFill>
              <a:srgbClr val="FFFFFF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57" name="Freeform 56">
            <a:extLst>
              <a:ext uri="{FF2B5EF4-FFF2-40B4-BE49-F238E27FC236}">
                <a16:creationId xmlns:a16="http://schemas.microsoft.com/office/drawing/2014/main" id="{853F95CA-9836-6985-AFF6-6BE0402E835F}"/>
              </a:ext>
            </a:extLst>
          </p:cNvPr>
          <p:cNvSpPr/>
          <p:nvPr/>
        </p:nvSpPr>
        <p:spPr>
          <a:xfrm>
            <a:off x="7301788" y="241059"/>
            <a:ext cx="166051" cy="287352"/>
          </a:xfrm>
          <a:custGeom>
            <a:avLst/>
            <a:gdLst>
              <a:gd name="connsiteX0" fmla="*/ 166052 w 166051"/>
              <a:gd name="connsiteY0" fmla="*/ 0 h 287352"/>
              <a:gd name="connsiteX1" fmla="*/ 0 w 166051"/>
              <a:gd name="connsiteY1" fmla="*/ 287353 h 287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66051" h="287352">
                <a:moveTo>
                  <a:pt x="166052" y="0"/>
                </a:moveTo>
                <a:lnTo>
                  <a:pt x="0" y="287353"/>
                </a:lnTo>
              </a:path>
            </a:pathLst>
          </a:custGeom>
          <a:ln w="19160" cap="flat">
            <a:solidFill>
              <a:srgbClr val="FFFFFF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58" name="Freeform 57">
            <a:extLst>
              <a:ext uri="{FF2B5EF4-FFF2-40B4-BE49-F238E27FC236}">
                <a16:creationId xmlns:a16="http://schemas.microsoft.com/office/drawing/2014/main" id="{DD23424F-9F9D-913B-3EA9-43FB621E930D}"/>
              </a:ext>
            </a:extLst>
          </p:cNvPr>
          <p:cNvSpPr/>
          <p:nvPr/>
        </p:nvSpPr>
        <p:spPr>
          <a:xfrm>
            <a:off x="5724294" y="241059"/>
            <a:ext cx="166051" cy="287352"/>
          </a:xfrm>
          <a:custGeom>
            <a:avLst/>
            <a:gdLst>
              <a:gd name="connsiteX0" fmla="*/ 166051 w 166051"/>
              <a:gd name="connsiteY0" fmla="*/ 0 h 287352"/>
              <a:gd name="connsiteX1" fmla="*/ 0 w 166051"/>
              <a:gd name="connsiteY1" fmla="*/ 287353 h 287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66051" h="287352">
                <a:moveTo>
                  <a:pt x="166051" y="0"/>
                </a:moveTo>
                <a:lnTo>
                  <a:pt x="0" y="287353"/>
                </a:lnTo>
              </a:path>
            </a:pathLst>
          </a:custGeom>
          <a:ln w="19160" cap="flat">
            <a:solidFill>
              <a:srgbClr val="FFFFFF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59" name="Freeform 58">
            <a:extLst>
              <a:ext uri="{FF2B5EF4-FFF2-40B4-BE49-F238E27FC236}">
                <a16:creationId xmlns:a16="http://schemas.microsoft.com/office/drawing/2014/main" id="{8CD92ED7-6D82-E300-8F43-EE850D282633}"/>
              </a:ext>
            </a:extLst>
          </p:cNvPr>
          <p:cNvSpPr/>
          <p:nvPr/>
        </p:nvSpPr>
        <p:spPr>
          <a:xfrm>
            <a:off x="6318246" y="241059"/>
            <a:ext cx="166057" cy="287352"/>
          </a:xfrm>
          <a:custGeom>
            <a:avLst/>
            <a:gdLst>
              <a:gd name="connsiteX0" fmla="*/ 166058 w 166057"/>
              <a:gd name="connsiteY0" fmla="*/ 0 h 287352"/>
              <a:gd name="connsiteX1" fmla="*/ 0 w 166057"/>
              <a:gd name="connsiteY1" fmla="*/ 287353 h 287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66057" h="287352">
                <a:moveTo>
                  <a:pt x="166058" y="0"/>
                </a:moveTo>
                <a:lnTo>
                  <a:pt x="0" y="287353"/>
                </a:lnTo>
              </a:path>
            </a:pathLst>
          </a:custGeom>
          <a:ln w="19160" cap="flat">
            <a:solidFill>
              <a:srgbClr val="FFFFFF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60" name="Freeform 59">
            <a:extLst>
              <a:ext uri="{FF2B5EF4-FFF2-40B4-BE49-F238E27FC236}">
                <a16:creationId xmlns:a16="http://schemas.microsoft.com/office/drawing/2014/main" id="{9AA8235B-F2CE-98E3-B50D-319655F2D00E}"/>
              </a:ext>
            </a:extLst>
          </p:cNvPr>
          <p:cNvSpPr/>
          <p:nvPr/>
        </p:nvSpPr>
        <p:spPr>
          <a:xfrm>
            <a:off x="6669515" y="241059"/>
            <a:ext cx="166051" cy="287352"/>
          </a:xfrm>
          <a:custGeom>
            <a:avLst/>
            <a:gdLst>
              <a:gd name="connsiteX0" fmla="*/ 166052 w 166051"/>
              <a:gd name="connsiteY0" fmla="*/ 0 h 287352"/>
              <a:gd name="connsiteX1" fmla="*/ 0 w 166051"/>
              <a:gd name="connsiteY1" fmla="*/ 287353 h 287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66051" h="287352">
                <a:moveTo>
                  <a:pt x="166052" y="0"/>
                </a:moveTo>
                <a:lnTo>
                  <a:pt x="0" y="287353"/>
                </a:lnTo>
              </a:path>
            </a:pathLst>
          </a:custGeom>
          <a:ln w="19160" cap="flat">
            <a:solidFill>
              <a:srgbClr val="FFFFFF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61" name="Freeform 60">
            <a:extLst>
              <a:ext uri="{FF2B5EF4-FFF2-40B4-BE49-F238E27FC236}">
                <a16:creationId xmlns:a16="http://schemas.microsoft.com/office/drawing/2014/main" id="{E733C0FE-8C4A-2BCC-9206-CA0BCF19381C}"/>
              </a:ext>
            </a:extLst>
          </p:cNvPr>
          <p:cNvSpPr/>
          <p:nvPr/>
        </p:nvSpPr>
        <p:spPr>
          <a:xfrm>
            <a:off x="7020778" y="241059"/>
            <a:ext cx="166051" cy="287352"/>
          </a:xfrm>
          <a:custGeom>
            <a:avLst/>
            <a:gdLst>
              <a:gd name="connsiteX0" fmla="*/ 166052 w 166051"/>
              <a:gd name="connsiteY0" fmla="*/ 0 h 287352"/>
              <a:gd name="connsiteX1" fmla="*/ 0 w 166051"/>
              <a:gd name="connsiteY1" fmla="*/ 287353 h 287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66051" h="287352">
                <a:moveTo>
                  <a:pt x="166052" y="0"/>
                </a:moveTo>
                <a:lnTo>
                  <a:pt x="0" y="287353"/>
                </a:lnTo>
              </a:path>
            </a:pathLst>
          </a:custGeom>
          <a:ln w="19160" cap="flat">
            <a:solidFill>
              <a:srgbClr val="FFFFFF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62" name="Freeform 61">
            <a:extLst>
              <a:ext uri="{FF2B5EF4-FFF2-40B4-BE49-F238E27FC236}">
                <a16:creationId xmlns:a16="http://schemas.microsoft.com/office/drawing/2014/main" id="{327D23A4-F35A-3458-6C34-A47B89655139}"/>
              </a:ext>
            </a:extLst>
          </p:cNvPr>
          <p:cNvSpPr/>
          <p:nvPr/>
        </p:nvSpPr>
        <p:spPr>
          <a:xfrm>
            <a:off x="7372040" y="241059"/>
            <a:ext cx="166051" cy="287352"/>
          </a:xfrm>
          <a:custGeom>
            <a:avLst/>
            <a:gdLst>
              <a:gd name="connsiteX0" fmla="*/ 166052 w 166051"/>
              <a:gd name="connsiteY0" fmla="*/ 0 h 287352"/>
              <a:gd name="connsiteX1" fmla="*/ 0 w 166051"/>
              <a:gd name="connsiteY1" fmla="*/ 287353 h 287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66051" h="287352">
                <a:moveTo>
                  <a:pt x="166052" y="0"/>
                </a:moveTo>
                <a:lnTo>
                  <a:pt x="0" y="287353"/>
                </a:lnTo>
              </a:path>
            </a:pathLst>
          </a:custGeom>
          <a:ln w="19160" cap="flat">
            <a:solidFill>
              <a:srgbClr val="FFFFFF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63" name="Freeform 62">
            <a:extLst>
              <a:ext uri="{FF2B5EF4-FFF2-40B4-BE49-F238E27FC236}">
                <a16:creationId xmlns:a16="http://schemas.microsoft.com/office/drawing/2014/main" id="{6E9A110B-A536-3637-0B17-233417B988F5}"/>
              </a:ext>
            </a:extLst>
          </p:cNvPr>
          <p:cNvSpPr/>
          <p:nvPr/>
        </p:nvSpPr>
        <p:spPr>
          <a:xfrm>
            <a:off x="5794546" y="241059"/>
            <a:ext cx="166051" cy="287352"/>
          </a:xfrm>
          <a:custGeom>
            <a:avLst/>
            <a:gdLst>
              <a:gd name="connsiteX0" fmla="*/ 166051 w 166051"/>
              <a:gd name="connsiteY0" fmla="*/ 0 h 287352"/>
              <a:gd name="connsiteX1" fmla="*/ 0 w 166051"/>
              <a:gd name="connsiteY1" fmla="*/ 287353 h 287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66051" h="287352">
                <a:moveTo>
                  <a:pt x="166051" y="0"/>
                </a:moveTo>
                <a:lnTo>
                  <a:pt x="0" y="287353"/>
                </a:lnTo>
              </a:path>
            </a:pathLst>
          </a:custGeom>
          <a:ln w="19160" cap="flat">
            <a:solidFill>
              <a:srgbClr val="FFFFFF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64" name="Freeform 63">
            <a:extLst>
              <a:ext uri="{FF2B5EF4-FFF2-40B4-BE49-F238E27FC236}">
                <a16:creationId xmlns:a16="http://schemas.microsoft.com/office/drawing/2014/main" id="{27D3D3A6-130B-E5D1-E49E-74D4762DDBA0}"/>
              </a:ext>
            </a:extLst>
          </p:cNvPr>
          <p:cNvSpPr/>
          <p:nvPr/>
        </p:nvSpPr>
        <p:spPr>
          <a:xfrm>
            <a:off x="6388505" y="241059"/>
            <a:ext cx="166051" cy="287352"/>
          </a:xfrm>
          <a:custGeom>
            <a:avLst/>
            <a:gdLst>
              <a:gd name="connsiteX0" fmla="*/ 166052 w 166051"/>
              <a:gd name="connsiteY0" fmla="*/ 0 h 287352"/>
              <a:gd name="connsiteX1" fmla="*/ 0 w 166051"/>
              <a:gd name="connsiteY1" fmla="*/ 287353 h 287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66051" h="287352">
                <a:moveTo>
                  <a:pt x="166052" y="0"/>
                </a:moveTo>
                <a:lnTo>
                  <a:pt x="0" y="287353"/>
                </a:lnTo>
              </a:path>
            </a:pathLst>
          </a:custGeom>
          <a:ln w="19160" cap="flat">
            <a:solidFill>
              <a:srgbClr val="FFFFFF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65" name="Freeform 64">
            <a:extLst>
              <a:ext uri="{FF2B5EF4-FFF2-40B4-BE49-F238E27FC236}">
                <a16:creationId xmlns:a16="http://schemas.microsoft.com/office/drawing/2014/main" id="{330AC100-FDBD-CFCE-2834-51E83069387B}"/>
              </a:ext>
            </a:extLst>
          </p:cNvPr>
          <p:cNvSpPr/>
          <p:nvPr/>
        </p:nvSpPr>
        <p:spPr>
          <a:xfrm>
            <a:off x="6739768" y="241059"/>
            <a:ext cx="166051" cy="287352"/>
          </a:xfrm>
          <a:custGeom>
            <a:avLst/>
            <a:gdLst>
              <a:gd name="connsiteX0" fmla="*/ 166052 w 166051"/>
              <a:gd name="connsiteY0" fmla="*/ 0 h 287352"/>
              <a:gd name="connsiteX1" fmla="*/ 0 w 166051"/>
              <a:gd name="connsiteY1" fmla="*/ 287353 h 287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66051" h="287352">
                <a:moveTo>
                  <a:pt x="166052" y="0"/>
                </a:moveTo>
                <a:lnTo>
                  <a:pt x="0" y="287353"/>
                </a:lnTo>
              </a:path>
            </a:pathLst>
          </a:custGeom>
          <a:ln w="19160" cap="flat">
            <a:solidFill>
              <a:srgbClr val="FFFFFF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66" name="Freeform 65">
            <a:extLst>
              <a:ext uri="{FF2B5EF4-FFF2-40B4-BE49-F238E27FC236}">
                <a16:creationId xmlns:a16="http://schemas.microsoft.com/office/drawing/2014/main" id="{7E07138D-F45A-2989-BEC1-69230797B5EC}"/>
              </a:ext>
            </a:extLst>
          </p:cNvPr>
          <p:cNvSpPr/>
          <p:nvPr/>
        </p:nvSpPr>
        <p:spPr>
          <a:xfrm>
            <a:off x="7091030" y="241059"/>
            <a:ext cx="166051" cy="287352"/>
          </a:xfrm>
          <a:custGeom>
            <a:avLst/>
            <a:gdLst>
              <a:gd name="connsiteX0" fmla="*/ 166052 w 166051"/>
              <a:gd name="connsiteY0" fmla="*/ 0 h 287352"/>
              <a:gd name="connsiteX1" fmla="*/ 0 w 166051"/>
              <a:gd name="connsiteY1" fmla="*/ 287353 h 287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66051" h="287352">
                <a:moveTo>
                  <a:pt x="166052" y="0"/>
                </a:moveTo>
                <a:lnTo>
                  <a:pt x="0" y="287353"/>
                </a:lnTo>
              </a:path>
            </a:pathLst>
          </a:custGeom>
          <a:ln w="19160" cap="flat">
            <a:solidFill>
              <a:srgbClr val="FFFFFF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67" name="Freeform 66">
            <a:extLst>
              <a:ext uri="{FF2B5EF4-FFF2-40B4-BE49-F238E27FC236}">
                <a16:creationId xmlns:a16="http://schemas.microsoft.com/office/drawing/2014/main" id="{8C2132BA-E6E9-BF2F-BE1B-2FEA161F13FD}"/>
              </a:ext>
            </a:extLst>
          </p:cNvPr>
          <p:cNvSpPr/>
          <p:nvPr/>
        </p:nvSpPr>
        <p:spPr>
          <a:xfrm>
            <a:off x="7442293" y="241059"/>
            <a:ext cx="166051" cy="287352"/>
          </a:xfrm>
          <a:custGeom>
            <a:avLst/>
            <a:gdLst>
              <a:gd name="connsiteX0" fmla="*/ 166052 w 166051"/>
              <a:gd name="connsiteY0" fmla="*/ 0 h 287352"/>
              <a:gd name="connsiteX1" fmla="*/ 0 w 166051"/>
              <a:gd name="connsiteY1" fmla="*/ 287353 h 287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66051" h="287352">
                <a:moveTo>
                  <a:pt x="166052" y="0"/>
                </a:moveTo>
                <a:lnTo>
                  <a:pt x="0" y="287353"/>
                </a:lnTo>
              </a:path>
            </a:pathLst>
          </a:custGeom>
          <a:ln w="19160" cap="flat">
            <a:solidFill>
              <a:srgbClr val="FFFFFF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68" name="Freeform 67">
            <a:extLst>
              <a:ext uri="{FF2B5EF4-FFF2-40B4-BE49-F238E27FC236}">
                <a16:creationId xmlns:a16="http://schemas.microsoft.com/office/drawing/2014/main" id="{653F154B-0D20-81AD-A767-1C6CB5512D3A}"/>
              </a:ext>
            </a:extLst>
          </p:cNvPr>
          <p:cNvSpPr/>
          <p:nvPr/>
        </p:nvSpPr>
        <p:spPr>
          <a:xfrm>
            <a:off x="5864799" y="241059"/>
            <a:ext cx="166051" cy="287352"/>
          </a:xfrm>
          <a:custGeom>
            <a:avLst/>
            <a:gdLst>
              <a:gd name="connsiteX0" fmla="*/ 166051 w 166051"/>
              <a:gd name="connsiteY0" fmla="*/ 0 h 287352"/>
              <a:gd name="connsiteX1" fmla="*/ 0 w 166051"/>
              <a:gd name="connsiteY1" fmla="*/ 287353 h 287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66051" h="287352">
                <a:moveTo>
                  <a:pt x="166051" y="0"/>
                </a:moveTo>
                <a:lnTo>
                  <a:pt x="0" y="287353"/>
                </a:lnTo>
              </a:path>
            </a:pathLst>
          </a:custGeom>
          <a:ln w="19160" cap="flat">
            <a:solidFill>
              <a:srgbClr val="FFFFFF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69" name="Freeform 68">
            <a:extLst>
              <a:ext uri="{FF2B5EF4-FFF2-40B4-BE49-F238E27FC236}">
                <a16:creationId xmlns:a16="http://schemas.microsoft.com/office/drawing/2014/main" id="{BE074955-611F-2C65-5103-36ED914C26A2}"/>
              </a:ext>
            </a:extLst>
          </p:cNvPr>
          <p:cNvSpPr/>
          <p:nvPr/>
        </p:nvSpPr>
        <p:spPr>
          <a:xfrm>
            <a:off x="6458758" y="241059"/>
            <a:ext cx="166051" cy="287352"/>
          </a:xfrm>
          <a:custGeom>
            <a:avLst/>
            <a:gdLst>
              <a:gd name="connsiteX0" fmla="*/ 166052 w 166051"/>
              <a:gd name="connsiteY0" fmla="*/ 0 h 287352"/>
              <a:gd name="connsiteX1" fmla="*/ 0 w 166051"/>
              <a:gd name="connsiteY1" fmla="*/ 287353 h 287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66051" h="287352">
                <a:moveTo>
                  <a:pt x="166052" y="0"/>
                </a:moveTo>
                <a:lnTo>
                  <a:pt x="0" y="287353"/>
                </a:lnTo>
              </a:path>
            </a:pathLst>
          </a:custGeom>
          <a:ln w="19160" cap="flat">
            <a:solidFill>
              <a:srgbClr val="FFFFFF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70" name="Freeform 69">
            <a:extLst>
              <a:ext uri="{FF2B5EF4-FFF2-40B4-BE49-F238E27FC236}">
                <a16:creationId xmlns:a16="http://schemas.microsoft.com/office/drawing/2014/main" id="{A36F9611-FB3B-FE11-256E-DC8F90B5405D}"/>
              </a:ext>
            </a:extLst>
          </p:cNvPr>
          <p:cNvSpPr/>
          <p:nvPr/>
        </p:nvSpPr>
        <p:spPr>
          <a:xfrm>
            <a:off x="6810020" y="241059"/>
            <a:ext cx="166051" cy="287352"/>
          </a:xfrm>
          <a:custGeom>
            <a:avLst/>
            <a:gdLst>
              <a:gd name="connsiteX0" fmla="*/ 166052 w 166051"/>
              <a:gd name="connsiteY0" fmla="*/ 0 h 287352"/>
              <a:gd name="connsiteX1" fmla="*/ 0 w 166051"/>
              <a:gd name="connsiteY1" fmla="*/ 287353 h 287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66051" h="287352">
                <a:moveTo>
                  <a:pt x="166052" y="0"/>
                </a:moveTo>
                <a:lnTo>
                  <a:pt x="0" y="287353"/>
                </a:lnTo>
              </a:path>
            </a:pathLst>
          </a:custGeom>
          <a:ln w="19160" cap="flat">
            <a:solidFill>
              <a:srgbClr val="FFFFFF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71" name="Freeform 70">
            <a:extLst>
              <a:ext uri="{FF2B5EF4-FFF2-40B4-BE49-F238E27FC236}">
                <a16:creationId xmlns:a16="http://schemas.microsoft.com/office/drawing/2014/main" id="{3BE04EB9-F6A4-5AD9-F19B-50A9CF0EBD14}"/>
              </a:ext>
            </a:extLst>
          </p:cNvPr>
          <p:cNvSpPr/>
          <p:nvPr/>
        </p:nvSpPr>
        <p:spPr>
          <a:xfrm>
            <a:off x="7161283" y="241059"/>
            <a:ext cx="166051" cy="287352"/>
          </a:xfrm>
          <a:custGeom>
            <a:avLst/>
            <a:gdLst>
              <a:gd name="connsiteX0" fmla="*/ 166052 w 166051"/>
              <a:gd name="connsiteY0" fmla="*/ 0 h 287352"/>
              <a:gd name="connsiteX1" fmla="*/ 0 w 166051"/>
              <a:gd name="connsiteY1" fmla="*/ 287353 h 287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66051" h="287352">
                <a:moveTo>
                  <a:pt x="166052" y="0"/>
                </a:moveTo>
                <a:lnTo>
                  <a:pt x="0" y="287353"/>
                </a:lnTo>
              </a:path>
            </a:pathLst>
          </a:custGeom>
          <a:ln w="19160" cap="flat">
            <a:solidFill>
              <a:srgbClr val="FFFFFF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72" name="Freeform 71">
            <a:extLst>
              <a:ext uri="{FF2B5EF4-FFF2-40B4-BE49-F238E27FC236}">
                <a16:creationId xmlns:a16="http://schemas.microsoft.com/office/drawing/2014/main" id="{EDE379FA-2F38-E7A5-3E8D-F7E5B5500F6C}"/>
              </a:ext>
            </a:extLst>
          </p:cNvPr>
          <p:cNvSpPr/>
          <p:nvPr/>
        </p:nvSpPr>
        <p:spPr>
          <a:xfrm>
            <a:off x="259909" y="5636379"/>
            <a:ext cx="434286" cy="276708"/>
          </a:xfrm>
          <a:custGeom>
            <a:avLst/>
            <a:gdLst>
              <a:gd name="connsiteX0" fmla="*/ 0 w 434286"/>
              <a:gd name="connsiteY0" fmla="*/ 0 h 276708"/>
              <a:gd name="connsiteX1" fmla="*/ 434286 w 434286"/>
              <a:gd name="connsiteY1" fmla="*/ 276708 h 27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34286" h="276708">
                <a:moveTo>
                  <a:pt x="0" y="0"/>
                </a:moveTo>
                <a:lnTo>
                  <a:pt x="434286" y="276708"/>
                </a:lnTo>
              </a:path>
            </a:pathLst>
          </a:custGeom>
          <a:ln w="19147" cap="flat">
            <a:solidFill>
              <a:srgbClr val="FFFFFF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73" name="Freeform 72">
            <a:extLst>
              <a:ext uri="{FF2B5EF4-FFF2-40B4-BE49-F238E27FC236}">
                <a16:creationId xmlns:a16="http://schemas.microsoft.com/office/drawing/2014/main" id="{1B45208F-3C9B-9546-9EAB-0DECE6B35CE8}"/>
              </a:ext>
            </a:extLst>
          </p:cNvPr>
          <p:cNvSpPr/>
          <p:nvPr/>
        </p:nvSpPr>
        <p:spPr>
          <a:xfrm>
            <a:off x="259909" y="4646615"/>
            <a:ext cx="434286" cy="276708"/>
          </a:xfrm>
          <a:custGeom>
            <a:avLst/>
            <a:gdLst>
              <a:gd name="connsiteX0" fmla="*/ 0 w 434286"/>
              <a:gd name="connsiteY0" fmla="*/ 0 h 276708"/>
              <a:gd name="connsiteX1" fmla="*/ 434286 w 434286"/>
              <a:gd name="connsiteY1" fmla="*/ 276708 h 27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34286" h="276708">
                <a:moveTo>
                  <a:pt x="0" y="0"/>
                </a:moveTo>
                <a:lnTo>
                  <a:pt x="434286" y="276708"/>
                </a:lnTo>
              </a:path>
            </a:pathLst>
          </a:custGeom>
          <a:ln w="19147" cap="flat">
            <a:solidFill>
              <a:srgbClr val="FFFFFF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74" name="Freeform 73">
            <a:extLst>
              <a:ext uri="{FF2B5EF4-FFF2-40B4-BE49-F238E27FC236}">
                <a16:creationId xmlns:a16="http://schemas.microsoft.com/office/drawing/2014/main" id="{D0DA1F4C-019A-AD58-3CF8-CC6CC48784CF}"/>
              </a:ext>
            </a:extLst>
          </p:cNvPr>
          <p:cNvSpPr/>
          <p:nvPr/>
        </p:nvSpPr>
        <p:spPr>
          <a:xfrm>
            <a:off x="259909" y="4061271"/>
            <a:ext cx="434286" cy="276708"/>
          </a:xfrm>
          <a:custGeom>
            <a:avLst/>
            <a:gdLst>
              <a:gd name="connsiteX0" fmla="*/ 0 w 434286"/>
              <a:gd name="connsiteY0" fmla="*/ 0 h 276708"/>
              <a:gd name="connsiteX1" fmla="*/ 434286 w 434286"/>
              <a:gd name="connsiteY1" fmla="*/ 276708 h 27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34286" h="276708">
                <a:moveTo>
                  <a:pt x="0" y="0"/>
                </a:moveTo>
                <a:lnTo>
                  <a:pt x="434286" y="276708"/>
                </a:lnTo>
              </a:path>
            </a:pathLst>
          </a:custGeom>
          <a:ln w="19147" cap="flat">
            <a:solidFill>
              <a:srgbClr val="FFFFFF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75" name="Freeform 74">
            <a:extLst>
              <a:ext uri="{FF2B5EF4-FFF2-40B4-BE49-F238E27FC236}">
                <a16:creationId xmlns:a16="http://schemas.microsoft.com/office/drawing/2014/main" id="{DC2D8F38-7C01-2C70-4B52-44CE4018AE7D}"/>
              </a:ext>
            </a:extLst>
          </p:cNvPr>
          <p:cNvSpPr/>
          <p:nvPr/>
        </p:nvSpPr>
        <p:spPr>
          <a:xfrm>
            <a:off x="259909" y="3475928"/>
            <a:ext cx="434286" cy="276708"/>
          </a:xfrm>
          <a:custGeom>
            <a:avLst/>
            <a:gdLst>
              <a:gd name="connsiteX0" fmla="*/ 0 w 434286"/>
              <a:gd name="connsiteY0" fmla="*/ 0 h 276708"/>
              <a:gd name="connsiteX1" fmla="*/ 434286 w 434286"/>
              <a:gd name="connsiteY1" fmla="*/ 276708 h 27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34286" h="276708">
                <a:moveTo>
                  <a:pt x="0" y="0"/>
                </a:moveTo>
                <a:lnTo>
                  <a:pt x="434286" y="276708"/>
                </a:lnTo>
              </a:path>
            </a:pathLst>
          </a:custGeom>
          <a:ln w="19147" cap="flat">
            <a:solidFill>
              <a:srgbClr val="FFFFFF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76" name="Freeform 75">
            <a:extLst>
              <a:ext uri="{FF2B5EF4-FFF2-40B4-BE49-F238E27FC236}">
                <a16:creationId xmlns:a16="http://schemas.microsoft.com/office/drawing/2014/main" id="{F4E4AB09-6E96-9EAD-5315-9354ED2C419A}"/>
              </a:ext>
            </a:extLst>
          </p:cNvPr>
          <p:cNvSpPr/>
          <p:nvPr/>
        </p:nvSpPr>
        <p:spPr>
          <a:xfrm>
            <a:off x="259909" y="5519311"/>
            <a:ext cx="434286" cy="276708"/>
          </a:xfrm>
          <a:custGeom>
            <a:avLst/>
            <a:gdLst>
              <a:gd name="connsiteX0" fmla="*/ 0 w 434286"/>
              <a:gd name="connsiteY0" fmla="*/ 0 h 276708"/>
              <a:gd name="connsiteX1" fmla="*/ 434286 w 434286"/>
              <a:gd name="connsiteY1" fmla="*/ 276708 h 27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34286" h="276708">
                <a:moveTo>
                  <a:pt x="0" y="0"/>
                </a:moveTo>
                <a:lnTo>
                  <a:pt x="434286" y="276708"/>
                </a:lnTo>
              </a:path>
            </a:pathLst>
          </a:custGeom>
          <a:ln w="19147" cap="flat">
            <a:solidFill>
              <a:srgbClr val="FFFFFF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77" name="Freeform 76">
            <a:extLst>
              <a:ext uri="{FF2B5EF4-FFF2-40B4-BE49-F238E27FC236}">
                <a16:creationId xmlns:a16="http://schemas.microsoft.com/office/drawing/2014/main" id="{D9727A91-F3A3-384C-DB5D-8CA936E0A517}"/>
              </a:ext>
            </a:extLst>
          </p:cNvPr>
          <p:cNvSpPr/>
          <p:nvPr/>
        </p:nvSpPr>
        <p:spPr>
          <a:xfrm>
            <a:off x="259912" y="4529548"/>
            <a:ext cx="434286" cy="276708"/>
          </a:xfrm>
          <a:custGeom>
            <a:avLst/>
            <a:gdLst>
              <a:gd name="connsiteX0" fmla="*/ 0 w 434286"/>
              <a:gd name="connsiteY0" fmla="*/ 0 h 276708"/>
              <a:gd name="connsiteX1" fmla="*/ 434286 w 434286"/>
              <a:gd name="connsiteY1" fmla="*/ 276708 h 27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34286" h="276708">
                <a:moveTo>
                  <a:pt x="0" y="0"/>
                </a:moveTo>
                <a:lnTo>
                  <a:pt x="434286" y="276708"/>
                </a:lnTo>
              </a:path>
            </a:pathLst>
          </a:custGeom>
          <a:ln w="19147" cap="flat">
            <a:solidFill>
              <a:srgbClr val="FFFFFF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78" name="Freeform 77">
            <a:extLst>
              <a:ext uri="{FF2B5EF4-FFF2-40B4-BE49-F238E27FC236}">
                <a16:creationId xmlns:a16="http://schemas.microsoft.com/office/drawing/2014/main" id="{18C5C3D0-A7B8-1BCC-0A3B-F2A3F9923FC5}"/>
              </a:ext>
            </a:extLst>
          </p:cNvPr>
          <p:cNvSpPr/>
          <p:nvPr/>
        </p:nvSpPr>
        <p:spPr>
          <a:xfrm>
            <a:off x="259912" y="3944204"/>
            <a:ext cx="434286" cy="276708"/>
          </a:xfrm>
          <a:custGeom>
            <a:avLst/>
            <a:gdLst>
              <a:gd name="connsiteX0" fmla="*/ 0 w 434286"/>
              <a:gd name="connsiteY0" fmla="*/ 0 h 276708"/>
              <a:gd name="connsiteX1" fmla="*/ 434286 w 434286"/>
              <a:gd name="connsiteY1" fmla="*/ 276708 h 27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34286" h="276708">
                <a:moveTo>
                  <a:pt x="0" y="0"/>
                </a:moveTo>
                <a:lnTo>
                  <a:pt x="434286" y="276708"/>
                </a:lnTo>
              </a:path>
            </a:pathLst>
          </a:custGeom>
          <a:ln w="19147" cap="flat">
            <a:solidFill>
              <a:srgbClr val="FFFFFF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79" name="Freeform 78">
            <a:extLst>
              <a:ext uri="{FF2B5EF4-FFF2-40B4-BE49-F238E27FC236}">
                <a16:creationId xmlns:a16="http://schemas.microsoft.com/office/drawing/2014/main" id="{CEF7CE02-0282-F3CE-9FAF-005AD1A57A8F}"/>
              </a:ext>
            </a:extLst>
          </p:cNvPr>
          <p:cNvSpPr/>
          <p:nvPr/>
        </p:nvSpPr>
        <p:spPr>
          <a:xfrm>
            <a:off x="259909" y="3358860"/>
            <a:ext cx="434286" cy="276708"/>
          </a:xfrm>
          <a:custGeom>
            <a:avLst/>
            <a:gdLst>
              <a:gd name="connsiteX0" fmla="*/ 0 w 434286"/>
              <a:gd name="connsiteY0" fmla="*/ 0 h 276708"/>
              <a:gd name="connsiteX1" fmla="*/ 434286 w 434286"/>
              <a:gd name="connsiteY1" fmla="*/ 276708 h 27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34286" h="276708">
                <a:moveTo>
                  <a:pt x="0" y="0"/>
                </a:moveTo>
                <a:lnTo>
                  <a:pt x="434286" y="276708"/>
                </a:lnTo>
              </a:path>
            </a:pathLst>
          </a:custGeom>
          <a:ln w="19147" cap="flat">
            <a:solidFill>
              <a:srgbClr val="FFFFFF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80" name="Freeform 79">
            <a:extLst>
              <a:ext uri="{FF2B5EF4-FFF2-40B4-BE49-F238E27FC236}">
                <a16:creationId xmlns:a16="http://schemas.microsoft.com/office/drawing/2014/main" id="{E88182DB-D255-2DD8-6F94-97139EA49DAC}"/>
              </a:ext>
            </a:extLst>
          </p:cNvPr>
          <p:cNvSpPr/>
          <p:nvPr/>
        </p:nvSpPr>
        <p:spPr>
          <a:xfrm>
            <a:off x="259909" y="5402244"/>
            <a:ext cx="434286" cy="276708"/>
          </a:xfrm>
          <a:custGeom>
            <a:avLst/>
            <a:gdLst>
              <a:gd name="connsiteX0" fmla="*/ 0 w 434286"/>
              <a:gd name="connsiteY0" fmla="*/ 0 h 276708"/>
              <a:gd name="connsiteX1" fmla="*/ 434286 w 434286"/>
              <a:gd name="connsiteY1" fmla="*/ 276708 h 27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34286" h="276708">
                <a:moveTo>
                  <a:pt x="0" y="0"/>
                </a:moveTo>
                <a:lnTo>
                  <a:pt x="434286" y="276708"/>
                </a:lnTo>
              </a:path>
            </a:pathLst>
          </a:custGeom>
          <a:ln w="19147" cap="flat">
            <a:solidFill>
              <a:srgbClr val="FFFFFF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81" name="Freeform 80">
            <a:extLst>
              <a:ext uri="{FF2B5EF4-FFF2-40B4-BE49-F238E27FC236}">
                <a16:creationId xmlns:a16="http://schemas.microsoft.com/office/drawing/2014/main" id="{50286785-F568-4BC9-1094-89A17E227D8F}"/>
              </a:ext>
            </a:extLst>
          </p:cNvPr>
          <p:cNvSpPr/>
          <p:nvPr/>
        </p:nvSpPr>
        <p:spPr>
          <a:xfrm>
            <a:off x="259909" y="4412474"/>
            <a:ext cx="434286" cy="276708"/>
          </a:xfrm>
          <a:custGeom>
            <a:avLst/>
            <a:gdLst>
              <a:gd name="connsiteX0" fmla="*/ 0 w 434286"/>
              <a:gd name="connsiteY0" fmla="*/ 0 h 276708"/>
              <a:gd name="connsiteX1" fmla="*/ 434286 w 434286"/>
              <a:gd name="connsiteY1" fmla="*/ 276708 h 27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34286" h="276708">
                <a:moveTo>
                  <a:pt x="0" y="0"/>
                </a:moveTo>
                <a:lnTo>
                  <a:pt x="434286" y="276708"/>
                </a:lnTo>
              </a:path>
            </a:pathLst>
          </a:custGeom>
          <a:ln w="19147" cap="flat">
            <a:solidFill>
              <a:srgbClr val="FFFFFF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82" name="Freeform 81">
            <a:extLst>
              <a:ext uri="{FF2B5EF4-FFF2-40B4-BE49-F238E27FC236}">
                <a16:creationId xmlns:a16="http://schemas.microsoft.com/office/drawing/2014/main" id="{9F09371D-05B6-204C-9EDA-78C895A4054A}"/>
              </a:ext>
            </a:extLst>
          </p:cNvPr>
          <p:cNvSpPr/>
          <p:nvPr/>
        </p:nvSpPr>
        <p:spPr>
          <a:xfrm>
            <a:off x="259909" y="3827136"/>
            <a:ext cx="434286" cy="276708"/>
          </a:xfrm>
          <a:custGeom>
            <a:avLst/>
            <a:gdLst>
              <a:gd name="connsiteX0" fmla="*/ 0 w 434286"/>
              <a:gd name="connsiteY0" fmla="*/ 0 h 276708"/>
              <a:gd name="connsiteX1" fmla="*/ 434286 w 434286"/>
              <a:gd name="connsiteY1" fmla="*/ 276708 h 27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34286" h="276708">
                <a:moveTo>
                  <a:pt x="0" y="0"/>
                </a:moveTo>
                <a:lnTo>
                  <a:pt x="434286" y="276708"/>
                </a:lnTo>
              </a:path>
            </a:pathLst>
          </a:custGeom>
          <a:ln w="19147" cap="flat">
            <a:solidFill>
              <a:srgbClr val="FFFFFF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83" name="Freeform 82">
            <a:extLst>
              <a:ext uri="{FF2B5EF4-FFF2-40B4-BE49-F238E27FC236}">
                <a16:creationId xmlns:a16="http://schemas.microsoft.com/office/drawing/2014/main" id="{18057163-42C2-9C3B-F7CB-B1E6F137334F}"/>
              </a:ext>
            </a:extLst>
          </p:cNvPr>
          <p:cNvSpPr/>
          <p:nvPr/>
        </p:nvSpPr>
        <p:spPr>
          <a:xfrm>
            <a:off x="259909" y="5285177"/>
            <a:ext cx="434286" cy="276708"/>
          </a:xfrm>
          <a:custGeom>
            <a:avLst/>
            <a:gdLst>
              <a:gd name="connsiteX0" fmla="*/ 0 w 434286"/>
              <a:gd name="connsiteY0" fmla="*/ 0 h 276708"/>
              <a:gd name="connsiteX1" fmla="*/ 434286 w 434286"/>
              <a:gd name="connsiteY1" fmla="*/ 276708 h 27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34286" h="276708">
                <a:moveTo>
                  <a:pt x="0" y="0"/>
                </a:moveTo>
                <a:lnTo>
                  <a:pt x="434286" y="276708"/>
                </a:lnTo>
              </a:path>
            </a:pathLst>
          </a:custGeom>
          <a:ln w="19147" cap="flat">
            <a:solidFill>
              <a:srgbClr val="FFFFFF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84" name="Freeform 83">
            <a:extLst>
              <a:ext uri="{FF2B5EF4-FFF2-40B4-BE49-F238E27FC236}">
                <a16:creationId xmlns:a16="http://schemas.microsoft.com/office/drawing/2014/main" id="{7FBAE220-CA33-E9B6-32FC-E6652646DFF9}"/>
              </a:ext>
            </a:extLst>
          </p:cNvPr>
          <p:cNvSpPr/>
          <p:nvPr/>
        </p:nvSpPr>
        <p:spPr>
          <a:xfrm>
            <a:off x="259912" y="4295413"/>
            <a:ext cx="434286" cy="276708"/>
          </a:xfrm>
          <a:custGeom>
            <a:avLst/>
            <a:gdLst>
              <a:gd name="connsiteX0" fmla="*/ 0 w 434286"/>
              <a:gd name="connsiteY0" fmla="*/ 0 h 276708"/>
              <a:gd name="connsiteX1" fmla="*/ 434286 w 434286"/>
              <a:gd name="connsiteY1" fmla="*/ 276708 h 27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34286" h="276708">
                <a:moveTo>
                  <a:pt x="0" y="0"/>
                </a:moveTo>
                <a:lnTo>
                  <a:pt x="434286" y="276708"/>
                </a:lnTo>
              </a:path>
            </a:pathLst>
          </a:custGeom>
          <a:ln w="19147" cap="flat">
            <a:solidFill>
              <a:srgbClr val="FFFFFF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85" name="Freeform 84">
            <a:extLst>
              <a:ext uri="{FF2B5EF4-FFF2-40B4-BE49-F238E27FC236}">
                <a16:creationId xmlns:a16="http://schemas.microsoft.com/office/drawing/2014/main" id="{D6476101-F095-9274-864A-F66758766BF0}"/>
              </a:ext>
            </a:extLst>
          </p:cNvPr>
          <p:cNvSpPr/>
          <p:nvPr/>
        </p:nvSpPr>
        <p:spPr>
          <a:xfrm>
            <a:off x="259909" y="3710069"/>
            <a:ext cx="434286" cy="276708"/>
          </a:xfrm>
          <a:custGeom>
            <a:avLst/>
            <a:gdLst>
              <a:gd name="connsiteX0" fmla="*/ 0 w 434286"/>
              <a:gd name="connsiteY0" fmla="*/ 0 h 276708"/>
              <a:gd name="connsiteX1" fmla="*/ 434286 w 434286"/>
              <a:gd name="connsiteY1" fmla="*/ 276708 h 27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34286" h="276708">
                <a:moveTo>
                  <a:pt x="0" y="0"/>
                </a:moveTo>
                <a:lnTo>
                  <a:pt x="434286" y="276708"/>
                </a:lnTo>
              </a:path>
            </a:pathLst>
          </a:custGeom>
          <a:ln w="19147" cap="flat">
            <a:solidFill>
              <a:srgbClr val="FFFFFF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86" name="Freeform 85">
            <a:extLst>
              <a:ext uri="{FF2B5EF4-FFF2-40B4-BE49-F238E27FC236}">
                <a16:creationId xmlns:a16="http://schemas.microsoft.com/office/drawing/2014/main" id="{3DDF4F0F-AD03-7224-4244-E78E78C3796A}"/>
              </a:ext>
            </a:extLst>
          </p:cNvPr>
          <p:cNvSpPr/>
          <p:nvPr/>
        </p:nvSpPr>
        <p:spPr>
          <a:xfrm>
            <a:off x="259909" y="5168109"/>
            <a:ext cx="434286" cy="276708"/>
          </a:xfrm>
          <a:custGeom>
            <a:avLst/>
            <a:gdLst>
              <a:gd name="connsiteX0" fmla="*/ 0 w 434286"/>
              <a:gd name="connsiteY0" fmla="*/ 0 h 276708"/>
              <a:gd name="connsiteX1" fmla="*/ 434286 w 434286"/>
              <a:gd name="connsiteY1" fmla="*/ 276708 h 27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34286" h="276708">
                <a:moveTo>
                  <a:pt x="0" y="0"/>
                </a:moveTo>
                <a:lnTo>
                  <a:pt x="434286" y="276708"/>
                </a:lnTo>
              </a:path>
            </a:pathLst>
          </a:custGeom>
          <a:ln w="19147" cap="flat">
            <a:solidFill>
              <a:srgbClr val="FFFFFF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87" name="Freeform 86">
            <a:extLst>
              <a:ext uri="{FF2B5EF4-FFF2-40B4-BE49-F238E27FC236}">
                <a16:creationId xmlns:a16="http://schemas.microsoft.com/office/drawing/2014/main" id="{733BB91A-52B7-4B55-2B46-AC28146AC5A3}"/>
              </a:ext>
            </a:extLst>
          </p:cNvPr>
          <p:cNvSpPr/>
          <p:nvPr/>
        </p:nvSpPr>
        <p:spPr>
          <a:xfrm>
            <a:off x="259912" y="4178339"/>
            <a:ext cx="434286" cy="276708"/>
          </a:xfrm>
          <a:custGeom>
            <a:avLst/>
            <a:gdLst>
              <a:gd name="connsiteX0" fmla="*/ 0 w 434286"/>
              <a:gd name="connsiteY0" fmla="*/ 0 h 276708"/>
              <a:gd name="connsiteX1" fmla="*/ 434286 w 434286"/>
              <a:gd name="connsiteY1" fmla="*/ 276708 h 27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34286" h="276708">
                <a:moveTo>
                  <a:pt x="0" y="0"/>
                </a:moveTo>
                <a:lnTo>
                  <a:pt x="434286" y="276708"/>
                </a:lnTo>
              </a:path>
            </a:pathLst>
          </a:custGeom>
          <a:ln w="19147" cap="flat">
            <a:solidFill>
              <a:srgbClr val="FFFFFF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88" name="Freeform 87">
            <a:extLst>
              <a:ext uri="{FF2B5EF4-FFF2-40B4-BE49-F238E27FC236}">
                <a16:creationId xmlns:a16="http://schemas.microsoft.com/office/drawing/2014/main" id="{F4CE23E7-0050-0B8B-DC81-66A9224B4A1C}"/>
              </a:ext>
            </a:extLst>
          </p:cNvPr>
          <p:cNvSpPr/>
          <p:nvPr/>
        </p:nvSpPr>
        <p:spPr>
          <a:xfrm>
            <a:off x="259912" y="3592995"/>
            <a:ext cx="434286" cy="276708"/>
          </a:xfrm>
          <a:custGeom>
            <a:avLst/>
            <a:gdLst>
              <a:gd name="connsiteX0" fmla="*/ 0 w 434286"/>
              <a:gd name="connsiteY0" fmla="*/ 0 h 276708"/>
              <a:gd name="connsiteX1" fmla="*/ 434286 w 434286"/>
              <a:gd name="connsiteY1" fmla="*/ 276708 h 27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34286" h="276708">
                <a:moveTo>
                  <a:pt x="0" y="0"/>
                </a:moveTo>
                <a:lnTo>
                  <a:pt x="434286" y="276708"/>
                </a:lnTo>
              </a:path>
            </a:pathLst>
          </a:custGeom>
          <a:ln w="19147" cap="flat">
            <a:solidFill>
              <a:srgbClr val="FFFFFF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89" name="Freeform 88">
            <a:extLst>
              <a:ext uri="{FF2B5EF4-FFF2-40B4-BE49-F238E27FC236}">
                <a16:creationId xmlns:a16="http://schemas.microsoft.com/office/drawing/2014/main" id="{EB688940-3F48-D442-143B-03AF44423B91}"/>
              </a:ext>
            </a:extLst>
          </p:cNvPr>
          <p:cNvSpPr/>
          <p:nvPr/>
        </p:nvSpPr>
        <p:spPr>
          <a:xfrm>
            <a:off x="4015293" y="238138"/>
            <a:ext cx="114958" cy="114941"/>
          </a:xfrm>
          <a:custGeom>
            <a:avLst/>
            <a:gdLst>
              <a:gd name="connsiteX0" fmla="*/ 0 w 114958"/>
              <a:gd name="connsiteY0" fmla="*/ 0 h 114941"/>
              <a:gd name="connsiteX1" fmla="*/ 114958 w 114958"/>
              <a:gd name="connsiteY1" fmla="*/ 114941 h 114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4958" h="114941">
                <a:moveTo>
                  <a:pt x="0" y="0"/>
                </a:moveTo>
                <a:lnTo>
                  <a:pt x="114958" y="114941"/>
                </a:lnTo>
              </a:path>
            </a:pathLst>
          </a:custGeom>
          <a:ln w="12773" cap="flat">
            <a:solidFill>
              <a:srgbClr val="FFFFFF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0" name="Freeform 89">
            <a:extLst>
              <a:ext uri="{FF2B5EF4-FFF2-40B4-BE49-F238E27FC236}">
                <a16:creationId xmlns:a16="http://schemas.microsoft.com/office/drawing/2014/main" id="{0DB1A1A7-2BD6-7F13-B2A8-2B82BA236601}"/>
              </a:ext>
            </a:extLst>
          </p:cNvPr>
          <p:cNvSpPr/>
          <p:nvPr/>
        </p:nvSpPr>
        <p:spPr>
          <a:xfrm rot="8100000" flipV="1">
            <a:off x="3982453" y="295608"/>
            <a:ext cx="162575" cy="6385"/>
          </a:xfrm>
          <a:custGeom>
            <a:avLst/>
            <a:gdLst>
              <a:gd name="connsiteX0" fmla="*/ 624 w 162575"/>
              <a:gd name="connsiteY0" fmla="*/ 47 h 6385"/>
              <a:gd name="connsiteX1" fmla="*/ 163199 w 162575"/>
              <a:gd name="connsiteY1" fmla="*/ 47 h 6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62575" h="6385">
                <a:moveTo>
                  <a:pt x="624" y="47"/>
                </a:moveTo>
                <a:lnTo>
                  <a:pt x="163199" y="47"/>
                </a:lnTo>
              </a:path>
            </a:pathLst>
          </a:custGeom>
          <a:ln w="12773" cap="flat">
            <a:solidFill>
              <a:srgbClr val="FFFFFF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1" name="Freeform 90">
            <a:extLst>
              <a:ext uri="{FF2B5EF4-FFF2-40B4-BE49-F238E27FC236}">
                <a16:creationId xmlns:a16="http://schemas.microsoft.com/office/drawing/2014/main" id="{452DF108-4B3D-76F2-0E8A-4FBEF4706759}"/>
              </a:ext>
            </a:extLst>
          </p:cNvPr>
          <p:cNvSpPr/>
          <p:nvPr/>
        </p:nvSpPr>
        <p:spPr>
          <a:xfrm>
            <a:off x="8281554" y="238138"/>
            <a:ext cx="114958" cy="114941"/>
          </a:xfrm>
          <a:custGeom>
            <a:avLst/>
            <a:gdLst>
              <a:gd name="connsiteX0" fmla="*/ 0 w 114958"/>
              <a:gd name="connsiteY0" fmla="*/ 0 h 114941"/>
              <a:gd name="connsiteX1" fmla="*/ 114958 w 114958"/>
              <a:gd name="connsiteY1" fmla="*/ 114941 h 114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4958" h="114941">
                <a:moveTo>
                  <a:pt x="0" y="0"/>
                </a:moveTo>
                <a:lnTo>
                  <a:pt x="114958" y="114941"/>
                </a:lnTo>
              </a:path>
            </a:pathLst>
          </a:custGeom>
          <a:ln w="12773" cap="flat">
            <a:solidFill>
              <a:srgbClr val="FFFFFF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2" name="Freeform 91">
            <a:extLst>
              <a:ext uri="{FF2B5EF4-FFF2-40B4-BE49-F238E27FC236}">
                <a16:creationId xmlns:a16="http://schemas.microsoft.com/office/drawing/2014/main" id="{80056C73-B3AA-EDCC-7EDF-4050C6F03E0A}"/>
              </a:ext>
            </a:extLst>
          </p:cNvPr>
          <p:cNvSpPr/>
          <p:nvPr/>
        </p:nvSpPr>
        <p:spPr>
          <a:xfrm rot="8100000" flipV="1">
            <a:off x="8248695" y="295608"/>
            <a:ext cx="162575" cy="6385"/>
          </a:xfrm>
          <a:custGeom>
            <a:avLst/>
            <a:gdLst>
              <a:gd name="connsiteX0" fmla="*/ 1292 w 162575"/>
              <a:gd name="connsiteY0" fmla="*/ 47 h 6385"/>
              <a:gd name="connsiteX1" fmla="*/ 163867 w 162575"/>
              <a:gd name="connsiteY1" fmla="*/ 47 h 6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62575" h="6385">
                <a:moveTo>
                  <a:pt x="1292" y="47"/>
                </a:moveTo>
                <a:lnTo>
                  <a:pt x="163867" y="47"/>
                </a:lnTo>
              </a:path>
            </a:pathLst>
          </a:custGeom>
          <a:ln w="12773" cap="flat">
            <a:solidFill>
              <a:srgbClr val="FFFFFF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3" name="Freeform 92">
            <a:extLst>
              <a:ext uri="{FF2B5EF4-FFF2-40B4-BE49-F238E27FC236}">
                <a16:creationId xmlns:a16="http://schemas.microsoft.com/office/drawing/2014/main" id="{658DE6D8-9862-47F2-AB76-46ACEEB590B5}"/>
              </a:ext>
            </a:extLst>
          </p:cNvPr>
          <p:cNvSpPr/>
          <p:nvPr/>
        </p:nvSpPr>
        <p:spPr>
          <a:xfrm>
            <a:off x="4130252" y="65726"/>
            <a:ext cx="114958" cy="114941"/>
          </a:xfrm>
          <a:custGeom>
            <a:avLst/>
            <a:gdLst>
              <a:gd name="connsiteX0" fmla="*/ 0 w 114958"/>
              <a:gd name="connsiteY0" fmla="*/ 0 h 114941"/>
              <a:gd name="connsiteX1" fmla="*/ 114958 w 114958"/>
              <a:gd name="connsiteY1" fmla="*/ 114941 h 114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4958" h="114941">
                <a:moveTo>
                  <a:pt x="0" y="0"/>
                </a:moveTo>
                <a:lnTo>
                  <a:pt x="114958" y="114941"/>
                </a:lnTo>
              </a:path>
            </a:pathLst>
          </a:custGeom>
          <a:ln w="12773" cap="flat">
            <a:solidFill>
              <a:srgbClr val="FFFFFF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4" name="Freeform 93">
            <a:extLst>
              <a:ext uri="{FF2B5EF4-FFF2-40B4-BE49-F238E27FC236}">
                <a16:creationId xmlns:a16="http://schemas.microsoft.com/office/drawing/2014/main" id="{D05E48CE-59C1-D1E2-A216-CB63AA0309DF}"/>
              </a:ext>
            </a:extLst>
          </p:cNvPr>
          <p:cNvSpPr/>
          <p:nvPr/>
        </p:nvSpPr>
        <p:spPr>
          <a:xfrm rot="8100000" flipV="1">
            <a:off x="4097412" y="123196"/>
            <a:ext cx="162575" cy="6385"/>
          </a:xfrm>
          <a:custGeom>
            <a:avLst/>
            <a:gdLst>
              <a:gd name="connsiteX0" fmla="*/ 642 w 162575"/>
              <a:gd name="connsiteY0" fmla="*/ 20 h 6385"/>
              <a:gd name="connsiteX1" fmla="*/ 163217 w 162575"/>
              <a:gd name="connsiteY1" fmla="*/ 20 h 6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62575" h="6385">
                <a:moveTo>
                  <a:pt x="642" y="20"/>
                </a:moveTo>
                <a:lnTo>
                  <a:pt x="163217" y="20"/>
                </a:lnTo>
              </a:path>
            </a:pathLst>
          </a:custGeom>
          <a:ln w="12773" cap="flat">
            <a:solidFill>
              <a:srgbClr val="FFFFFF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5" name="Freeform 94">
            <a:extLst>
              <a:ext uri="{FF2B5EF4-FFF2-40B4-BE49-F238E27FC236}">
                <a16:creationId xmlns:a16="http://schemas.microsoft.com/office/drawing/2014/main" id="{722873F4-E5CC-1814-785C-1C8CCF481785}"/>
              </a:ext>
            </a:extLst>
          </p:cNvPr>
          <p:cNvSpPr/>
          <p:nvPr/>
        </p:nvSpPr>
        <p:spPr>
          <a:xfrm>
            <a:off x="8396513" y="65726"/>
            <a:ext cx="114958" cy="114941"/>
          </a:xfrm>
          <a:custGeom>
            <a:avLst/>
            <a:gdLst>
              <a:gd name="connsiteX0" fmla="*/ 0 w 114958"/>
              <a:gd name="connsiteY0" fmla="*/ 0 h 114941"/>
              <a:gd name="connsiteX1" fmla="*/ 114958 w 114958"/>
              <a:gd name="connsiteY1" fmla="*/ 114941 h 114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4958" h="114941">
                <a:moveTo>
                  <a:pt x="0" y="0"/>
                </a:moveTo>
                <a:lnTo>
                  <a:pt x="114958" y="114941"/>
                </a:lnTo>
              </a:path>
            </a:pathLst>
          </a:custGeom>
          <a:ln w="12773" cap="flat">
            <a:solidFill>
              <a:srgbClr val="FFFFFF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6" name="Freeform 95">
            <a:extLst>
              <a:ext uri="{FF2B5EF4-FFF2-40B4-BE49-F238E27FC236}">
                <a16:creationId xmlns:a16="http://schemas.microsoft.com/office/drawing/2014/main" id="{083F5D44-1684-9069-A1B0-C50BBC8C7FA2}"/>
              </a:ext>
            </a:extLst>
          </p:cNvPr>
          <p:cNvSpPr/>
          <p:nvPr/>
        </p:nvSpPr>
        <p:spPr>
          <a:xfrm rot="8100000" flipV="1">
            <a:off x="8363654" y="123196"/>
            <a:ext cx="162575" cy="6385"/>
          </a:xfrm>
          <a:custGeom>
            <a:avLst/>
            <a:gdLst>
              <a:gd name="connsiteX0" fmla="*/ 1310 w 162575"/>
              <a:gd name="connsiteY0" fmla="*/ 20 h 6385"/>
              <a:gd name="connsiteX1" fmla="*/ 163885 w 162575"/>
              <a:gd name="connsiteY1" fmla="*/ 20 h 6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62575" h="6385">
                <a:moveTo>
                  <a:pt x="1310" y="20"/>
                </a:moveTo>
                <a:lnTo>
                  <a:pt x="163885" y="20"/>
                </a:lnTo>
              </a:path>
            </a:pathLst>
          </a:custGeom>
          <a:ln w="12773" cap="flat">
            <a:solidFill>
              <a:srgbClr val="FFFFFF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7" name="Freeform 96">
            <a:extLst>
              <a:ext uri="{FF2B5EF4-FFF2-40B4-BE49-F238E27FC236}">
                <a16:creationId xmlns:a16="http://schemas.microsoft.com/office/drawing/2014/main" id="{06EDD7ED-8B43-2E02-599F-BA845EF4BB58}"/>
              </a:ext>
            </a:extLst>
          </p:cNvPr>
          <p:cNvSpPr/>
          <p:nvPr/>
        </p:nvSpPr>
        <p:spPr>
          <a:xfrm>
            <a:off x="4174958" y="238138"/>
            <a:ext cx="114958" cy="114941"/>
          </a:xfrm>
          <a:custGeom>
            <a:avLst/>
            <a:gdLst>
              <a:gd name="connsiteX0" fmla="*/ 0 w 114958"/>
              <a:gd name="connsiteY0" fmla="*/ 0 h 114941"/>
              <a:gd name="connsiteX1" fmla="*/ 114958 w 114958"/>
              <a:gd name="connsiteY1" fmla="*/ 114941 h 114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4958" h="114941">
                <a:moveTo>
                  <a:pt x="0" y="0"/>
                </a:moveTo>
                <a:lnTo>
                  <a:pt x="114958" y="114941"/>
                </a:lnTo>
              </a:path>
            </a:pathLst>
          </a:custGeom>
          <a:ln w="12773" cap="flat">
            <a:solidFill>
              <a:srgbClr val="FFFFFF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8" name="Freeform 97">
            <a:extLst>
              <a:ext uri="{FF2B5EF4-FFF2-40B4-BE49-F238E27FC236}">
                <a16:creationId xmlns:a16="http://schemas.microsoft.com/office/drawing/2014/main" id="{AC2058C3-6F78-6229-972C-71B043D76753}"/>
              </a:ext>
            </a:extLst>
          </p:cNvPr>
          <p:cNvSpPr/>
          <p:nvPr/>
        </p:nvSpPr>
        <p:spPr>
          <a:xfrm rot="8100000" flipV="1">
            <a:off x="4142118" y="295608"/>
            <a:ext cx="162575" cy="6385"/>
          </a:xfrm>
          <a:custGeom>
            <a:avLst/>
            <a:gdLst>
              <a:gd name="connsiteX0" fmla="*/ 649 w 162575"/>
              <a:gd name="connsiteY0" fmla="*/ 47 h 6385"/>
              <a:gd name="connsiteX1" fmla="*/ 163224 w 162575"/>
              <a:gd name="connsiteY1" fmla="*/ 47 h 6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62575" h="6385">
                <a:moveTo>
                  <a:pt x="649" y="47"/>
                </a:moveTo>
                <a:lnTo>
                  <a:pt x="163224" y="47"/>
                </a:lnTo>
              </a:path>
            </a:pathLst>
          </a:custGeom>
          <a:ln w="12773" cap="flat">
            <a:solidFill>
              <a:srgbClr val="FFFFFF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9" name="Freeform 98">
            <a:extLst>
              <a:ext uri="{FF2B5EF4-FFF2-40B4-BE49-F238E27FC236}">
                <a16:creationId xmlns:a16="http://schemas.microsoft.com/office/drawing/2014/main" id="{352F7116-0432-0109-E119-80EF9D77EC75}"/>
              </a:ext>
            </a:extLst>
          </p:cNvPr>
          <p:cNvSpPr/>
          <p:nvPr/>
        </p:nvSpPr>
        <p:spPr>
          <a:xfrm>
            <a:off x="8441219" y="238138"/>
            <a:ext cx="114958" cy="114941"/>
          </a:xfrm>
          <a:custGeom>
            <a:avLst/>
            <a:gdLst>
              <a:gd name="connsiteX0" fmla="*/ 0 w 114958"/>
              <a:gd name="connsiteY0" fmla="*/ 0 h 114941"/>
              <a:gd name="connsiteX1" fmla="*/ 114958 w 114958"/>
              <a:gd name="connsiteY1" fmla="*/ 114941 h 114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4958" h="114941">
                <a:moveTo>
                  <a:pt x="0" y="0"/>
                </a:moveTo>
                <a:lnTo>
                  <a:pt x="114958" y="114941"/>
                </a:lnTo>
              </a:path>
            </a:pathLst>
          </a:custGeom>
          <a:ln w="12773" cap="flat">
            <a:solidFill>
              <a:srgbClr val="FFFFFF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0" name="Freeform 99">
            <a:extLst>
              <a:ext uri="{FF2B5EF4-FFF2-40B4-BE49-F238E27FC236}">
                <a16:creationId xmlns:a16="http://schemas.microsoft.com/office/drawing/2014/main" id="{9DD84EFB-DF69-8022-69C3-0BFA4A043670}"/>
              </a:ext>
            </a:extLst>
          </p:cNvPr>
          <p:cNvSpPr/>
          <p:nvPr/>
        </p:nvSpPr>
        <p:spPr>
          <a:xfrm rot="8100000" flipV="1">
            <a:off x="8408360" y="295608"/>
            <a:ext cx="162575" cy="6385"/>
          </a:xfrm>
          <a:custGeom>
            <a:avLst/>
            <a:gdLst>
              <a:gd name="connsiteX0" fmla="*/ 1317 w 162575"/>
              <a:gd name="connsiteY0" fmla="*/ 47 h 6385"/>
              <a:gd name="connsiteX1" fmla="*/ 163892 w 162575"/>
              <a:gd name="connsiteY1" fmla="*/ 47 h 6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62575" h="6385">
                <a:moveTo>
                  <a:pt x="1317" y="47"/>
                </a:moveTo>
                <a:lnTo>
                  <a:pt x="163892" y="47"/>
                </a:lnTo>
              </a:path>
            </a:pathLst>
          </a:custGeom>
          <a:ln w="12773" cap="flat">
            <a:solidFill>
              <a:srgbClr val="FFFFFF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1" name="Freeform 100">
            <a:extLst>
              <a:ext uri="{FF2B5EF4-FFF2-40B4-BE49-F238E27FC236}">
                <a16:creationId xmlns:a16="http://schemas.microsoft.com/office/drawing/2014/main" id="{25EEEE37-3054-305C-4D8D-9CC8857ECB72}"/>
              </a:ext>
            </a:extLst>
          </p:cNvPr>
          <p:cNvSpPr/>
          <p:nvPr/>
        </p:nvSpPr>
        <p:spPr>
          <a:xfrm>
            <a:off x="4289917" y="65726"/>
            <a:ext cx="114958" cy="114941"/>
          </a:xfrm>
          <a:custGeom>
            <a:avLst/>
            <a:gdLst>
              <a:gd name="connsiteX0" fmla="*/ 0 w 114958"/>
              <a:gd name="connsiteY0" fmla="*/ 0 h 114941"/>
              <a:gd name="connsiteX1" fmla="*/ 114958 w 114958"/>
              <a:gd name="connsiteY1" fmla="*/ 114941 h 114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4958" h="114941">
                <a:moveTo>
                  <a:pt x="0" y="0"/>
                </a:moveTo>
                <a:lnTo>
                  <a:pt x="114958" y="114941"/>
                </a:lnTo>
              </a:path>
            </a:pathLst>
          </a:custGeom>
          <a:ln w="12773" cap="flat">
            <a:solidFill>
              <a:srgbClr val="FFFFFF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2" name="Freeform 101">
            <a:extLst>
              <a:ext uri="{FF2B5EF4-FFF2-40B4-BE49-F238E27FC236}">
                <a16:creationId xmlns:a16="http://schemas.microsoft.com/office/drawing/2014/main" id="{7F994045-2F76-FCB9-FF88-3957351D8C9A}"/>
              </a:ext>
            </a:extLst>
          </p:cNvPr>
          <p:cNvSpPr/>
          <p:nvPr/>
        </p:nvSpPr>
        <p:spPr>
          <a:xfrm rot="8100000" flipV="1">
            <a:off x="4257077" y="123196"/>
            <a:ext cx="162575" cy="6385"/>
          </a:xfrm>
          <a:custGeom>
            <a:avLst/>
            <a:gdLst>
              <a:gd name="connsiteX0" fmla="*/ 667 w 162575"/>
              <a:gd name="connsiteY0" fmla="*/ 20 h 6385"/>
              <a:gd name="connsiteX1" fmla="*/ 163242 w 162575"/>
              <a:gd name="connsiteY1" fmla="*/ 20 h 6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62575" h="6385">
                <a:moveTo>
                  <a:pt x="667" y="20"/>
                </a:moveTo>
                <a:lnTo>
                  <a:pt x="163242" y="20"/>
                </a:lnTo>
              </a:path>
            </a:pathLst>
          </a:custGeom>
          <a:ln w="12773" cap="flat">
            <a:solidFill>
              <a:srgbClr val="FFFFFF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3" name="Freeform 102">
            <a:extLst>
              <a:ext uri="{FF2B5EF4-FFF2-40B4-BE49-F238E27FC236}">
                <a16:creationId xmlns:a16="http://schemas.microsoft.com/office/drawing/2014/main" id="{17B89875-231D-009F-B2BE-5D2D745053B6}"/>
              </a:ext>
            </a:extLst>
          </p:cNvPr>
          <p:cNvSpPr/>
          <p:nvPr/>
        </p:nvSpPr>
        <p:spPr>
          <a:xfrm>
            <a:off x="8556178" y="65726"/>
            <a:ext cx="114958" cy="114941"/>
          </a:xfrm>
          <a:custGeom>
            <a:avLst/>
            <a:gdLst>
              <a:gd name="connsiteX0" fmla="*/ 0 w 114958"/>
              <a:gd name="connsiteY0" fmla="*/ 0 h 114941"/>
              <a:gd name="connsiteX1" fmla="*/ 114958 w 114958"/>
              <a:gd name="connsiteY1" fmla="*/ 114941 h 114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4958" h="114941">
                <a:moveTo>
                  <a:pt x="0" y="0"/>
                </a:moveTo>
                <a:lnTo>
                  <a:pt x="114958" y="114941"/>
                </a:lnTo>
              </a:path>
            </a:pathLst>
          </a:custGeom>
          <a:ln w="12773" cap="flat">
            <a:solidFill>
              <a:srgbClr val="FFFFFF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4" name="Freeform 103">
            <a:extLst>
              <a:ext uri="{FF2B5EF4-FFF2-40B4-BE49-F238E27FC236}">
                <a16:creationId xmlns:a16="http://schemas.microsoft.com/office/drawing/2014/main" id="{D2F78F39-840B-1F75-D2C4-1218A2BB9F0C}"/>
              </a:ext>
            </a:extLst>
          </p:cNvPr>
          <p:cNvSpPr/>
          <p:nvPr/>
        </p:nvSpPr>
        <p:spPr>
          <a:xfrm rot="8100000" flipV="1">
            <a:off x="8523319" y="123196"/>
            <a:ext cx="162575" cy="6385"/>
          </a:xfrm>
          <a:custGeom>
            <a:avLst/>
            <a:gdLst>
              <a:gd name="connsiteX0" fmla="*/ 1335 w 162575"/>
              <a:gd name="connsiteY0" fmla="*/ 20 h 6385"/>
              <a:gd name="connsiteX1" fmla="*/ 163910 w 162575"/>
              <a:gd name="connsiteY1" fmla="*/ 20 h 6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62575" h="6385">
                <a:moveTo>
                  <a:pt x="1335" y="20"/>
                </a:moveTo>
                <a:lnTo>
                  <a:pt x="163910" y="20"/>
                </a:lnTo>
              </a:path>
            </a:pathLst>
          </a:custGeom>
          <a:ln w="12773" cap="flat">
            <a:solidFill>
              <a:srgbClr val="FFFFFF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5" name="Freeform 104">
            <a:extLst>
              <a:ext uri="{FF2B5EF4-FFF2-40B4-BE49-F238E27FC236}">
                <a16:creationId xmlns:a16="http://schemas.microsoft.com/office/drawing/2014/main" id="{BE607252-9A6F-37B0-E28A-DEAFCFF6EFD3}"/>
              </a:ext>
            </a:extLst>
          </p:cNvPr>
          <p:cNvSpPr/>
          <p:nvPr/>
        </p:nvSpPr>
        <p:spPr>
          <a:xfrm>
            <a:off x="4334623" y="238138"/>
            <a:ext cx="114958" cy="114941"/>
          </a:xfrm>
          <a:custGeom>
            <a:avLst/>
            <a:gdLst>
              <a:gd name="connsiteX0" fmla="*/ 0 w 114958"/>
              <a:gd name="connsiteY0" fmla="*/ 0 h 114941"/>
              <a:gd name="connsiteX1" fmla="*/ 114958 w 114958"/>
              <a:gd name="connsiteY1" fmla="*/ 114941 h 114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4958" h="114941">
                <a:moveTo>
                  <a:pt x="0" y="0"/>
                </a:moveTo>
                <a:lnTo>
                  <a:pt x="114958" y="114941"/>
                </a:lnTo>
              </a:path>
            </a:pathLst>
          </a:custGeom>
          <a:ln w="12773" cap="flat">
            <a:solidFill>
              <a:srgbClr val="FFFFFF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6" name="Freeform 105">
            <a:extLst>
              <a:ext uri="{FF2B5EF4-FFF2-40B4-BE49-F238E27FC236}">
                <a16:creationId xmlns:a16="http://schemas.microsoft.com/office/drawing/2014/main" id="{3CCA2502-98DF-F794-7F50-7E2D708B33BD}"/>
              </a:ext>
            </a:extLst>
          </p:cNvPr>
          <p:cNvSpPr/>
          <p:nvPr/>
        </p:nvSpPr>
        <p:spPr>
          <a:xfrm rot="8100000" flipV="1">
            <a:off x="4301783" y="295608"/>
            <a:ext cx="162575" cy="6385"/>
          </a:xfrm>
          <a:custGeom>
            <a:avLst/>
            <a:gdLst>
              <a:gd name="connsiteX0" fmla="*/ 674 w 162575"/>
              <a:gd name="connsiteY0" fmla="*/ 47 h 6385"/>
              <a:gd name="connsiteX1" fmla="*/ 163249 w 162575"/>
              <a:gd name="connsiteY1" fmla="*/ 47 h 6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62575" h="6385">
                <a:moveTo>
                  <a:pt x="674" y="47"/>
                </a:moveTo>
                <a:lnTo>
                  <a:pt x="163249" y="47"/>
                </a:lnTo>
              </a:path>
            </a:pathLst>
          </a:custGeom>
          <a:ln w="12773" cap="flat">
            <a:solidFill>
              <a:srgbClr val="FFFFFF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7" name="Freeform 106">
            <a:extLst>
              <a:ext uri="{FF2B5EF4-FFF2-40B4-BE49-F238E27FC236}">
                <a16:creationId xmlns:a16="http://schemas.microsoft.com/office/drawing/2014/main" id="{C9200262-A219-391D-EB06-EECDD3CA2C16}"/>
              </a:ext>
            </a:extLst>
          </p:cNvPr>
          <p:cNvSpPr/>
          <p:nvPr/>
        </p:nvSpPr>
        <p:spPr>
          <a:xfrm>
            <a:off x="8600884" y="238138"/>
            <a:ext cx="114958" cy="114941"/>
          </a:xfrm>
          <a:custGeom>
            <a:avLst/>
            <a:gdLst>
              <a:gd name="connsiteX0" fmla="*/ 0 w 114958"/>
              <a:gd name="connsiteY0" fmla="*/ 0 h 114941"/>
              <a:gd name="connsiteX1" fmla="*/ 114958 w 114958"/>
              <a:gd name="connsiteY1" fmla="*/ 114941 h 114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4958" h="114941">
                <a:moveTo>
                  <a:pt x="0" y="0"/>
                </a:moveTo>
                <a:lnTo>
                  <a:pt x="114958" y="114941"/>
                </a:lnTo>
              </a:path>
            </a:pathLst>
          </a:custGeom>
          <a:ln w="12773" cap="flat">
            <a:solidFill>
              <a:srgbClr val="FFFFFF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8" name="Freeform 107">
            <a:extLst>
              <a:ext uri="{FF2B5EF4-FFF2-40B4-BE49-F238E27FC236}">
                <a16:creationId xmlns:a16="http://schemas.microsoft.com/office/drawing/2014/main" id="{0E1C4765-BBC2-59C8-06F3-78D9B38633EA}"/>
              </a:ext>
            </a:extLst>
          </p:cNvPr>
          <p:cNvSpPr/>
          <p:nvPr/>
        </p:nvSpPr>
        <p:spPr>
          <a:xfrm rot="8100000" flipV="1">
            <a:off x="8568025" y="295608"/>
            <a:ext cx="162575" cy="6385"/>
          </a:xfrm>
          <a:custGeom>
            <a:avLst/>
            <a:gdLst>
              <a:gd name="connsiteX0" fmla="*/ 1342 w 162575"/>
              <a:gd name="connsiteY0" fmla="*/ 47 h 6385"/>
              <a:gd name="connsiteX1" fmla="*/ 163917 w 162575"/>
              <a:gd name="connsiteY1" fmla="*/ 47 h 6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62575" h="6385">
                <a:moveTo>
                  <a:pt x="1342" y="47"/>
                </a:moveTo>
                <a:lnTo>
                  <a:pt x="163917" y="47"/>
                </a:lnTo>
              </a:path>
            </a:pathLst>
          </a:custGeom>
          <a:ln w="12773" cap="flat">
            <a:solidFill>
              <a:srgbClr val="FFFFFF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9" name="Freeform 108">
            <a:extLst>
              <a:ext uri="{FF2B5EF4-FFF2-40B4-BE49-F238E27FC236}">
                <a16:creationId xmlns:a16="http://schemas.microsoft.com/office/drawing/2014/main" id="{081A35D4-6A29-0180-BA1B-20946077E765}"/>
              </a:ext>
            </a:extLst>
          </p:cNvPr>
          <p:cNvSpPr/>
          <p:nvPr/>
        </p:nvSpPr>
        <p:spPr>
          <a:xfrm>
            <a:off x="4449581" y="65726"/>
            <a:ext cx="114958" cy="114941"/>
          </a:xfrm>
          <a:custGeom>
            <a:avLst/>
            <a:gdLst>
              <a:gd name="connsiteX0" fmla="*/ 0 w 114958"/>
              <a:gd name="connsiteY0" fmla="*/ 0 h 114941"/>
              <a:gd name="connsiteX1" fmla="*/ 114958 w 114958"/>
              <a:gd name="connsiteY1" fmla="*/ 114941 h 114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4958" h="114941">
                <a:moveTo>
                  <a:pt x="0" y="0"/>
                </a:moveTo>
                <a:lnTo>
                  <a:pt x="114958" y="114941"/>
                </a:lnTo>
              </a:path>
            </a:pathLst>
          </a:custGeom>
          <a:ln w="12773" cap="flat">
            <a:solidFill>
              <a:srgbClr val="FFFFFF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10" name="Freeform 109">
            <a:extLst>
              <a:ext uri="{FF2B5EF4-FFF2-40B4-BE49-F238E27FC236}">
                <a16:creationId xmlns:a16="http://schemas.microsoft.com/office/drawing/2014/main" id="{0264F941-5DA7-348D-A70E-E77D0C44C0D5}"/>
              </a:ext>
            </a:extLst>
          </p:cNvPr>
          <p:cNvSpPr/>
          <p:nvPr/>
        </p:nvSpPr>
        <p:spPr>
          <a:xfrm rot="8100000" flipV="1">
            <a:off x="4416742" y="123196"/>
            <a:ext cx="162575" cy="6385"/>
          </a:xfrm>
          <a:custGeom>
            <a:avLst/>
            <a:gdLst>
              <a:gd name="connsiteX0" fmla="*/ 692 w 162575"/>
              <a:gd name="connsiteY0" fmla="*/ 20 h 6385"/>
              <a:gd name="connsiteX1" fmla="*/ 163267 w 162575"/>
              <a:gd name="connsiteY1" fmla="*/ 20 h 6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62575" h="6385">
                <a:moveTo>
                  <a:pt x="692" y="20"/>
                </a:moveTo>
                <a:lnTo>
                  <a:pt x="163267" y="20"/>
                </a:lnTo>
              </a:path>
            </a:pathLst>
          </a:custGeom>
          <a:ln w="12773" cap="flat">
            <a:solidFill>
              <a:srgbClr val="FFFFFF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11" name="Freeform 110">
            <a:extLst>
              <a:ext uri="{FF2B5EF4-FFF2-40B4-BE49-F238E27FC236}">
                <a16:creationId xmlns:a16="http://schemas.microsoft.com/office/drawing/2014/main" id="{D625FAE9-56B7-2132-407C-0BEC36E2D3F7}"/>
              </a:ext>
            </a:extLst>
          </p:cNvPr>
          <p:cNvSpPr/>
          <p:nvPr/>
        </p:nvSpPr>
        <p:spPr>
          <a:xfrm>
            <a:off x="8715843" y="65726"/>
            <a:ext cx="114958" cy="114941"/>
          </a:xfrm>
          <a:custGeom>
            <a:avLst/>
            <a:gdLst>
              <a:gd name="connsiteX0" fmla="*/ 0 w 114958"/>
              <a:gd name="connsiteY0" fmla="*/ 0 h 114941"/>
              <a:gd name="connsiteX1" fmla="*/ 114958 w 114958"/>
              <a:gd name="connsiteY1" fmla="*/ 114941 h 114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4958" h="114941">
                <a:moveTo>
                  <a:pt x="0" y="0"/>
                </a:moveTo>
                <a:lnTo>
                  <a:pt x="114958" y="114941"/>
                </a:lnTo>
              </a:path>
            </a:pathLst>
          </a:custGeom>
          <a:ln w="12773" cap="flat">
            <a:solidFill>
              <a:srgbClr val="FFFFFF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12" name="Freeform 111">
            <a:extLst>
              <a:ext uri="{FF2B5EF4-FFF2-40B4-BE49-F238E27FC236}">
                <a16:creationId xmlns:a16="http://schemas.microsoft.com/office/drawing/2014/main" id="{D48F77E8-F647-0D39-9CAD-DEB5E8EB9E38}"/>
              </a:ext>
            </a:extLst>
          </p:cNvPr>
          <p:cNvSpPr/>
          <p:nvPr/>
        </p:nvSpPr>
        <p:spPr>
          <a:xfrm rot="8100000" flipV="1">
            <a:off x="8682984" y="123196"/>
            <a:ext cx="162575" cy="6385"/>
          </a:xfrm>
          <a:custGeom>
            <a:avLst/>
            <a:gdLst>
              <a:gd name="connsiteX0" fmla="*/ 1360 w 162575"/>
              <a:gd name="connsiteY0" fmla="*/ 20 h 6385"/>
              <a:gd name="connsiteX1" fmla="*/ 163935 w 162575"/>
              <a:gd name="connsiteY1" fmla="*/ 20 h 6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62575" h="6385">
                <a:moveTo>
                  <a:pt x="1360" y="20"/>
                </a:moveTo>
                <a:lnTo>
                  <a:pt x="163935" y="20"/>
                </a:lnTo>
              </a:path>
            </a:pathLst>
          </a:custGeom>
          <a:ln w="12773" cap="flat">
            <a:solidFill>
              <a:srgbClr val="FFFFFF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13" name="Freeform 112">
            <a:extLst>
              <a:ext uri="{FF2B5EF4-FFF2-40B4-BE49-F238E27FC236}">
                <a16:creationId xmlns:a16="http://schemas.microsoft.com/office/drawing/2014/main" id="{97FC582E-E78C-D7AD-B0B5-78215BF9347A}"/>
              </a:ext>
            </a:extLst>
          </p:cNvPr>
          <p:cNvSpPr/>
          <p:nvPr/>
        </p:nvSpPr>
        <p:spPr>
          <a:xfrm>
            <a:off x="4494287" y="238138"/>
            <a:ext cx="114958" cy="114941"/>
          </a:xfrm>
          <a:custGeom>
            <a:avLst/>
            <a:gdLst>
              <a:gd name="connsiteX0" fmla="*/ 0 w 114958"/>
              <a:gd name="connsiteY0" fmla="*/ 0 h 114941"/>
              <a:gd name="connsiteX1" fmla="*/ 114958 w 114958"/>
              <a:gd name="connsiteY1" fmla="*/ 114941 h 114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4958" h="114941">
                <a:moveTo>
                  <a:pt x="0" y="0"/>
                </a:moveTo>
                <a:lnTo>
                  <a:pt x="114958" y="114941"/>
                </a:lnTo>
              </a:path>
            </a:pathLst>
          </a:custGeom>
          <a:ln w="12773" cap="flat">
            <a:solidFill>
              <a:srgbClr val="FFFFFF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14" name="Freeform 113">
            <a:extLst>
              <a:ext uri="{FF2B5EF4-FFF2-40B4-BE49-F238E27FC236}">
                <a16:creationId xmlns:a16="http://schemas.microsoft.com/office/drawing/2014/main" id="{530F6E5B-5834-AA11-B7ED-8B1EC9A084C9}"/>
              </a:ext>
            </a:extLst>
          </p:cNvPr>
          <p:cNvSpPr/>
          <p:nvPr/>
        </p:nvSpPr>
        <p:spPr>
          <a:xfrm rot="8100000" flipV="1">
            <a:off x="4461448" y="295608"/>
            <a:ext cx="162575" cy="6385"/>
          </a:xfrm>
          <a:custGeom>
            <a:avLst/>
            <a:gdLst>
              <a:gd name="connsiteX0" fmla="*/ 699 w 162575"/>
              <a:gd name="connsiteY0" fmla="*/ 47 h 6385"/>
              <a:gd name="connsiteX1" fmla="*/ 163274 w 162575"/>
              <a:gd name="connsiteY1" fmla="*/ 47 h 6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62575" h="6385">
                <a:moveTo>
                  <a:pt x="699" y="47"/>
                </a:moveTo>
                <a:lnTo>
                  <a:pt x="163274" y="47"/>
                </a:lnTo>
              </a:path>
            </a:pathLst>
          </a:custGeom>
          <a:ln w="12773" cap="flat">
            <a:solidFill>
              <a:srgbClr val="FFFFFF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15" name="Freeform 114">
            <a:extLst>
              <a:ext uri="{FF2B5EF4-FFF2-40B4-BE49-F238E27FC236}">
                <a16:creationId xmlns:a16="http://schemas.microsoft.com/office/drawing/2014/main" id="{4767EFFE-5D3E-0057-4346-46202E4B089B}"/>
              </a:ext>
            </a:extLst>
          </p:cNvPr>
          <p:cNvSpPr/>
          <p:nvPr/>
        </p:nvSpPr>
        <p:spPr>
          <a:xfrm>
            <a:off x="8760549" y="238138"/>
            <a:ext cx="114958" cy="114941"/>
          </a:xfrm>
          <a:custGeom>
            <a:avLst/>
            <a:gdLst>
              <a:gd name="connsiteX0" fmla="*/ 0 w 114958"/>
              <a:gd name="connsiteY0" fmla="*/ 0 h 114941"/>
              <a:gd name="connsiteX1" fmla="*/ 114958 w 114958"/>
              <a:gd name="connsiteY1" fmla="*/ 114941 h 114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4958" h="114941">
                <a:moveTo>
                  <a:pt x="0" y="0"/>
                </a:moveTo>
                <a:lnTo>
                  <a:pt x="114958" y="114941"/>
                </a:lnTo>
              </a:path>
            </a:pathLst>
          </a:custGeom>
          <a:ln w="12773" cap="flat">
            <a:solidFill>
              <a:srgbClr val="FFFFFF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16" name="Freeform 115">
            <a:extLst>
              <a:ext uri="{FF2B5EF4-FFF2-40B4-BE49-F238E27FC236}">
                <a16:creationId xmlns:a16="http://schemas.microsoft.com/office/drawing/2014/main" id="{8FEA1096-6FD2-0A95-1DFF-CEACB4EC7949}"/>
              </a:ext>
            </a:extLst>
          </p:cNvPr>
          <p:cNvSpPr/>
          <p:nvPr/>
        </p:nvSpPr>
        <p:spPr>
          <a:xfrm rot="8100000" flipV="1">
            <a:off x="8727690" y="295608"/>
            <a:ext cx="162575" cy="6385"/>
          </a:xfrm>
          <a:custGeom>
            <a:avLst/>
            <a:gdLst>
              <a:gd name="connsiteX0" fmla="*/ 1367 w 162575"/>
              <a:gd name="connsiteY0" fmla="*/ 47 h 6385"/>
              <a:gd name="connsiteX1" fmla="*/ 163942 w 162575"/>
              <a:gd name="connsiteY1" fmla="*/ 47 h 6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62575" h="6385">
                <a:moveTo>
                  <a:pt x="1367" y="47"/>
                </a:moveTo>
                <a:lnTo>
                  <a:pt x="163942" y="47"/>
                </a:lnTo>
              </a:path>
            </a:pathLst>
          </a:custGeom>
          <a:ln w="12773" cap="flat">
            <a:solidFill>
              <a:srgbClr val="FFFFFF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17" name="Freeform 116">
            <a:extLst>
              <a:ext uri="{FF2B5EF4-FFF2-40B4-BE49-F238E27FC236}">
                <a16:creationId xmlns:a16="http://schemas.microsoft.com/office/drawing/2014/main" id="{98ECBC35-BEE2-26B9-438B-F853F7EEC717}"/>
              </a:ext>
            </a:extLst>
          </p:cNvPr>
          <p:cNvSpPr/>
          <p:nvPr/>
        </p:nvSpPr>
        <p:spPr>
          <a:xfrm>
            <a:off x="4609246" y="65726"/>
            <a:ext cx="114958" cy="114941"/>
          </a:xfrm>
          <a:custGeom>
            <a:avLst/>
            <a:gdLst>
              <a:gd name="connsiteX0" fmla="*/ 0 w 114958"/>
              <a:gd name="connsiteY0" fmla="*/ 0 h 114941"/>
              <a:gd name="connsiteX1" fmla="*/ 114958 w 114958"/>
              <a:gd name="connsiteY1" fmla="*/ 114941 h 114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4958" h="114941">
                <a:moveTo>
                  <a:pt x="0" y="0"/>
                </a:moveTo>
                <a:lnTo>
                  <a:pt x="114958" y="114941"/>
                </a:lnTo>
              </a:path>
            </a:pathLst>
          </a:custGeom>
          <a:ln w="12773" cap="flat">
            <a:solidFill>
              <a:srgbClr val="FFFFFF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18" name="Freeform 117">
            <a:extLst>
              <a:ext uri="{FF2B5EF4-FFF2-40B4-BE49-F238E27FC236}">
                <a16:creationId xmlns:a16="http://schemas.microsoft.com/office/drawing/2014/main" id="{545AAC7E-F551-CB71-F284-16BD7837AB6C}"/>
              </a:ext>
            </a:extLst>
          </p:cNvPr>
          <p:cNvSpPr/>
          <p:nvPr/>
        </p:nvSpPr>
        <p:spPr>
          <a:xfrm rot="8100000" flipV="1">
            <a:off x="4576406" y="123196"/>
            <a:ext cx="162575" cy="6385"/>
          </a:xfrm>
          <a:custGeom>
            <a:avLst/>
            <a:gdLst>
              <a:gd name="connsiteX0" fmla="*/ 717 w 162575"/>
              <a:gd name="connsiteY0" fmla="*/ 20 h 6385"/>
              <a:gd name="connsiteX1" fmla="*/ 163292 w 162575"/>
              <a:gd name="connsiteY1" fmla="*/ 20 h 6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62575" h="6385">
                <a:moveTo>
                  <a:pt x="717" y="20"/>
                </a:moveTo>
                <a:lnTo>
                  <a:pt x="163292" y="20"/>
                </a:lnTo>
              </a:path>
            </a:pathLst>
          </a:custGeom>
          <a:ln w="12773" cap="flat">
            <a:solidFill>
              <a:srgbClr val="FFFFFF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19" name="Freeform 118">
            <a:extLst>
              <a:ext uri="{FF2B5EF4-FFF2-40B4-BE49-F238E27FC236}">
                <a16:creationId xmlns:a16="http://schemas.microsoft.com/office/drawing/2014/main" id="{0267D9E8-DD92-C1EF-202B-0A508EED9324}"/>
              </a:ext>
            </a:extLst>
          </p:cNvPr>
          <p:cNvSpPr/>
          <p:nvPr/>
        </p:nvSpPr>
        <p:spPr>
          <a:xfrm>
            <a:off x="8875507" y="65726"/>
            <a:ext cx="114958" cy="114941"/>
          </a:xfrm>
          <a:custGeom>
            <a:avLst/>
            <a:gdLst>
              <a:gd name="connsiteX0" fmla="*/ 0 w 114958"/>
              <a:gd name="connsiteY0" fmla="*/ 0 h 114941"/>
              <a:gd name="connsiteX1" fmla="*/ 114958 w 114958"/>
              <a:gd name="connsiteY1" fmla="*/ 114941 h 114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4958" h="114941">
                <a:moveTo>
                  <a:pt x="0" y="0"/>
                </a:moveTo>
                <a:lnTo>
                  <a:pt x="114958" y="114941"/>
                </a:lnTo>
              </a:path>
            </a:pathLst>
          </a:custGeom>
          <a:ln w="12773" cap="flat">
            <a:solidFill>
              <a:srgbClr val="FFFFFF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20" name="Freeform 119">
            <a:extLst>
              <a:ext uri="{FF2B5EF4-FFF2-40B4-BE49-F238E27FC236}">
                <a16:creationId xmlns:a16="http://schemas.microsoft.com/office/drawing/2014/main" id="{18891693-61BF-63F6-0B1C-C59B0C138A00}"/>
              </a:ext>
            </a:extLst>
          </p:cNvPr>
          <p:cNvSpPr/>
          <p:nvPr/>
        </p:nvSpPr>
        <p:spPr>
          <a:xfrm rot="8100000" flipV="1">
            <a:off x="8842648" y="123196"/>
            <a:ext cx="162575" cy="6385"/>
          </a:xfrm>
          <a:custGeom>
            <a:avLst/>
            <a:gdLst>
              <a:gd name="connsiteX0" fmla="*/ 1385 w 162575"/>
              <a:gd name="connsiteY0" fmla="*/ 20 h 6385"/>
              <a:gd name="connsiteX1" fmla="*/ 163960 w 162575"/>
              <a:gd name="connsiteY1" fmla="*/ 20 h 6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62575" h="6385">
                <a:moveTo>
                  <a:pt x="1385" y="20"/>
                </a:moveTo>
                <a:lnTo>
                  <a:pt x="163960" y="20"/>
                </a:lnTo>
              </a:path>
            </a:pathLst>
          </a:custGeom>
          <a:ln w="12773" cap="flat">
            <a:solidFill>
              <a:srgbClr val="FFFFFF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21" name="Freeform 120">
            <a:extLst>
              <a:ext uri="{FF2B5EF4-FFF2-40B4-BE49-F238E27FC236}">
                <a16:creationId xmlns:a16="http://schemas.microsoft.com/office/drawing/2014/main" id="{B8634EFA-6B49-EB06-5FAE-FA035BFC76E0}"/>
              </a:ext>
            </a:extLst>
          </p:cNvPr>
          <p:cNvSpPr/>
          <p:nvPr/>
        </p:nvSpPr>
        <p:spPr>
          <a:xfrm>
            <a:off x="4653952" y="238138"/>
            <a:ext cx="114958" cy="114941"/>
          </a:xfrm>
          <a:custGeom>
            <a:avLst/>
            <a:gdLst>
              <a:gd name="connsiteX0" fmla="*/ 0 w 114958"/>
              <a:gd name="connsiteY0" fmla="*/ 0 h 114941"/>
              <a:gd name="connsiteX1" fmla="*/ 114958 w 114958"/>
              <a:gd name="connsiteY1" fmla="*/ 114941 h 114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4958" h="114941">
                <a:moveTo>
                  <a:pt x="0" y="0"/>
                </a:moveTo>
                <a:lnTo>
                  <a:pt x="114958" y="114941"/>
                </a:lnTo>
              </a:path>
            </a:pathLst>
          </a:custGeom>
          <a:ln w="12773" cap="flat">
            <a:solidFill>
              <a:srgbClr val="FFFFFF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22" name="Freeform 121">
            <a:extLst>
              <a:ext uri="{FF2B5EF4-FFF2-40B4-BE49-F238E27FC236}">
                <a16:creationId xmlns:a16="http://schemas.microsoft.com/office/drawing/2014/main" id="{45E44369-F789-5459-21A8-54033A3930F6}"/>
              </a:ext>
            </a:extLst>
          </p:cNvPr>
          <p:cNvSpPr/>
          <p:nvPr/>
        </p:nvSpPr>
        <p:spPr>
          <a:xfrm rot="8100000" flipV="1">
            <a:off x="4621112" y="295608"/>
            <a:ext cx="162575" cy="6385"/>
          </a:xfrm>
          <a:custGeom>
            <a:avLst/>
            <a:gdLst>
              <a:gd name="connsiteX0" fmla="*/ 724 w 162575"/>
              <a:gd name="connsiteY0" fmla="*/ 47 h 6385"/>
              <a:gd name="connsiteX1" fmla="*/ 163299 w 162575"/>
              <a:gd name="connsiteY1" fmla="*/ 47 h 6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62575" h="6385">
                <a:moveTo>
                  <a:pt x="724" y="47"/>
                </a:moveTo>
                <a:lnTo>
                  <a:pt x="163299" y="47"/>
                </a:lnTo>
              </a:path>
            </a:pathLst>
          </a:custGeom>
          <a:ln w="12773" cap="flat">
            <a:solidFill>
              <a:srgbClr val="FFFFFF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23" name="Freeform 122">
            <a:extLst>
              <a:ext uri="{FF2B5EF4-FFF2-40B4-BE49-F238E27FC236}">
                <a16:creationId xmlns:a16="http://schemas.microsoft.com/office/drawing/2014/main" id="{EBF7D06B-C881-CB16-4F39-ED258B367E8B}"/>
              </a:ext>
            </a:extLst>
          </p:cNvPr>
          <p:cNvSpPr/>
          <p:nvPr/>
        </p:nvSpPr>
        <p:spPr>
          <a:xfrm>
            <a:off x="8920213" y="238138"/>
            <a:ext cx="114958" cy="114941"/>
          </a:xfrm>
          <a:custGeom>
            <a:avLst/>
            <a:gdLst>
              <a:gd name="connsiteX0" fmla="*/ 0 w 114958"/>
              <a:gd name="connsiteY0" fmla="*/ 0 h 114941"/>
              <a:gd name="connsiteX1" fmla="*/ 114958 w 114958"/>
              <a:gd name="connsiteY1" fmla="*/ 114941 h 114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4958" h="114941">
                <a:moveTo>
                  <a:pt x="0" y="0"/>
                </a:moveTo>
                <a:lnTo>
                  <a:pt x="114958" y="114941"/>
                </a:lnTo>
              </a:path>
            </a:pathLst>
          </a:custGeom>
          <a:ln w="12773" cap="flat">
            <a:solidFill>
              <a:srgbClr val="FFFFFF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24" name="Freeform 123">
            <a:extLst>
              <a:ext uri="{FF2B5EF4-FFF2-40B4-BE49-F238E27FC236}">
                <a16:creationId xmlns:a16="http://schemas.microsoft.com/office/drawing/2014/main" id="{F35469C6-F63E-4EF9-A423-E0C684015C1C}"/>
              </a:ext>
            </a:extLst>
          </p:cNvPr>
          <p:cNvSpPr/>
          <p:nvPr/>
        </p:nvSpPr>
        <p:spPr>
          <a:xfrm rot="8100000" flipV="1">
            <a:off x="8887354" y="295608"/>
            <a:ext cx="162575" cy="6385"/>
          </a:xfrm>
          <a:custGeom>
            <a:avLst/>
            <a:gdLst>
              <a:gd name="connsiteX0" fmla="*/ 1392 w 162575"/>
              <a:gd name="connsiteY0" fmla="*/ 47 h 6385"/>
              <a:gd name="connsiteX1" fmla="*/ 163967 w 162575"/>
              <a:gd name="connsiteY1" fmla="*/ 47 h 6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62575" h="6385">
                <a:moveTo>
                  <a:pt x="1392" y="47"/>
                </a:moveTo>
                <a:lnTo>
                  <a:pt x="163967" y="47"/>
                </a:lnTo>
              </a:path>
            </a:pathLst>
          </a:custGeom>
          <a:ln w="12773" cap="flat">
            <a:solidFill>
              <a:srgbClr val="FFFFFF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25" name="Freeform 124">
            <a:extLst>
              <a:ext uri="{FF2B5EF4-FFF2-40B4-BE49-F238E27FC236}">
                <a16:creationId xmlns:a16="http://schemas.microsoft.com/office/drawing/2014/main" id="{7B06861F-5BCE-E441-37D2-A456CA061450}"/>
              </a:ext>
            </a:extLst>
          </p:cNvPr>
          <p:cNvSpPr/>
          <p:nvPr/>
        </p:nvSpPr>
        <p:spPr>
          <a:xfrm>
            <a:off x="4768911" y="65726"/>
            <a:ext cx="114958" cy="114941"/>
          </a:xfrm>
          <a:custGeom>
            <a:avLst/>
            <a:gdLst>
              <a:gd name="connsiteX0" fmla="*/ 0 w 114958"/>
              <a:gd name="connsiteY0" fmla="*/ 0 h 114941"/>
              <a:gd name="connsiteX1" fmla="*/ 114958 w 114958"/>
              <a:gd name="connsiteY1" fmla="*/ 114941 h 114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4958" h="114941">
                <a:moveTo>
                  <a:pt x="0" y="0"/>
                </a:moveTo>
                <a:lnTo>
                  <a:pt x="114958" y="114941"/>
                </a:lnTo>
              </a:path>
            </a:pathLst>
          </a:custGeom>
          <a:ln w="12773" cap="flat">
            <a:solidFill>
              <a:srgbClr val="FFFFFF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26" name="Freeform 125">
            <a:extLst>
              <a:ext uri="{FF2B5EF4-FFF2-40B4-BE49-F238E27FC236}">
                <a16:creationId xmlns:a16="http://schemas.microsoft.com/office/drawing/2014/main" id="{BDE6B5FD-35EA-AFED-6495-68FDD211AB5F}"/>
              </a:ext>
            </a:extLst>
          </p:cNvPr>
          <p:cNvSpPr/>
          <p:nvPr/>
        </p:nvSpPr>
        <p:spPr>
          <a:xfrm rot="8100000" flipV="1">
            <a:off x="4736071" y="123196"/>
            <a:ext cx="162575" cy="6385"/>
          </a:xfrm>
          <a:custGeom>
            <a:avLst/>
            <a:gdLst>
              <a:gd name="connsiteX0" fmla="*/ 742 w 162575"/>
              <a:gd name="connsiteY0" fmla="*/ 20 h 6385"/>
              <a:gd name="connsiteX1" fmla="*/ 163317 w 162575"/>
              <a:gd name="connsiteY1" fmla="*/ 20 h 6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62575" h="6385">
                <a:moveTo>
                  <a:pt x="742" y="20"/>
                </a:moveTo>
                <a:lnTo>
                  <a:pt x="163317" y="20"/>
                </a:lnTo>
              </a:path>
            </a:pathLst>
          </a:custGeom>
          <a:ln w="12773" cap="flat">
            <a:solidFill>
              <a:srgbClr val="FFFFFF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27" name="Freeform 126">
            <a:extLst>
              <a:ext uri="{FF2B5EF4-FFF2-40B4-BE49-F238E27FC236}">
                <a16:creationId xmlns:a16="http://schemas.microsoft.com/office/drawing/2014/main" id="{1C4745B7-371F-41F6-9EA6-DC767A0AB581}"/>
              </a:ext>
            </a:extLst>
          </p:cNvPr>
          <p:cNvSpPr/>
          <p:nvPr/>
        </p:nvSpPr>
        <p:spPr>
          <a:xfrm>
            <a:off x="9035172" y="65726"/>
            <a:ext cx="114958" cy="114941"/>
          </a:xfrm>
          <a:custGeom>
            <a:avLst/>
            <a:gdLst>
              <a:gd name="connsiteX0" fmla="*/ 0 w 114958"/>
              <a:gd name="connsiteY0" fmla="*/ 0 h 114941"/>
              <a:gd name="connsiteX1" fmla="*/ 114958 w 114958"/>
              <a:gd name="connsiteY1" fmla="*/ 114941 h 114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4958" h="114941">
                <a:moveTo>
                  <a:pt x="0" y="0"/>
                </a:moveTo>
                <a:lnTo>
                  <a:pt x="114958" y="114941"/>
                </a:lnTo>
              </a:path>
            </a:pathLst>
          </a:custGeom>
          <a:ln w="12773" cap="flat">
            <a:solidFill>
              <a:srgbClr val="FFFFFF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28" name="Freeform 127">
            <a:extLst>
              <a:ext uri="{FF2B5EF4-FFF2-40B4-BE49-F238E27FC236}">
                <a16:creationId xmlns:a16="http://schemas.microsoft.com/office/drawing/2014/main" id="{40C8EF97-3501-DFB3-DD84-49E5DA91F6A5}"/>
              </a:ext>
            </a:extLst>
          </p:cNvPr>
          <p:cNvSpPr/>
          <p:nvPr/>
        </p:nvSpPr>
        <p:spPr>
          <a:xfrm rot="8100000" flipV="1">
            <a:off x="9002313" y="123196"/>
            <a:ext cx="162575" cy="6385"/>
          </a:xfrm>
          <a:custGeom>
            <a:avLst/>
            <a:gdLst>
              <a:gd name="connsiteX0" fmla="*/ 1410 w 162575"/>
              <a:gd name="connsiteY0" fmla="*/ 20 h 6385"/>
              <a:gd name="connsiteX1" fmla="*/ 163985 w 162575"/>
              <a:gd name="connsiteY1" fmla="*/ 20 h 6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62575" h="6385">
                <a:moveTo>
                  <a:pt x="1410" y="20"/>
                </a:moveTo>
                <a:lnTo>
                  <a:pt x="163985" y="20"/>
                </a:lnTo>
              </a:path>
            </a:pathLst>
          </a:custGeom>
          <a:ln w="12773" cap="flat">
            <a:solidFill>
              <a:srgbClr val="FFFFFF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29" name="Freeform 128">
            <a:extLst>
              <a:ext uri="{FF2B5EF4-FFF2-40B4-BE49-F238E27FC236}">
                <a16:creationId xmlns:a16="http://schemas.microsoft.com/office/drawing/2014/main" id="{EB061406-CFE6-7D2A-6367-D7E32DFBDFDD}"/>
              </a:ext>
            </a:extLst>
          </p:cNvPr>
          <p:cNvSpPr/>
          <p:nvPr/>
        </p:nvSpPr>
        <p:spPr>
          <a:xfrm>
            <a:off x="4928576" y="65726"/>
            <a:ext cx="114958" cy="114941"/>
          </a:xfrm>
          <a:custGeom>
            <a:avLst/>
            <a:gdLst>
              <a:gd name="connsiteX0" fmla="*/ 0 w 114958"/>
              <a:gd name="connsiteY0" fmla="*/ 0 h 114941"/>
              <a:gd name="connsiteX1" fmla="*/ 114958 w 114958"/>
              <a:gd name="connsiteY1" fmla="*/ 114941 h 114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4958" h="114941">
                <a:moveTo>
                  <a:pt x="0" y="0"/>
                </a:moveTo>
                <a:lnTo>
                  <a:pt x="114958" y="114941"/>
                </a:lnTo>
              </a:path>
            </a:pathLst>
          </a:custGeom>
          <a:ln w="12773" cap="flat">
            <a:solidFill>
              <a:srgbClr val="FFFFFF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30" name="Freeform 129">
            <a:extLst>
              <a:ext uri="{FF2B5EF4-FFF2-40B4-BE49-F238E27FC236}">
                <a16:creationId xmlns:a16="http://schemas.microsoft.com/office/drawing/2014/main" id="{3F706EB1-3772-1E5C-46FA-9DF792767CA9}"/>
              </a:ext>
            </a:extLst>
          </p:cNvPr>
          <p:cNvSpPr/>
          <p:nvPr/>
        </p:nvSpPr>
        <p:spPr>
          <a:xfrm rot="8100000" flipV="1">
            <a:off x="4895736" y="123196"/>
            <a:ext cx="162575" cy="6385"/>
          </a:xfrm>
          <a:custGeom>
            <a:avLst/>
            <a:gdLst>
              <a:gd name="connsiteX0" fmla="*/ 767 w 162575"/>
              <a:gd name="connsiteY0" fmla="*/ 20 h 6385"/>
              <a:gd name="connsiteX1" fmla="*/ 163342 w 162575"/>
              <a:gd name="connsiteY1" fmla="*/ 20 h 6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62575" h="6385">
                <a:moveTo>
                  <a:pt x="767" y="20"/>
                </a:moveTo>
                <a:lnTo>
                  <a:pt x="163342" y="20"/>
                </a:lnTo>
              </a:path>
            </a:pathLst>
          </a:custGeom>
          <a:ln w="12773" cap="flat">
            <a:solidFill>
              <a:srgbClr val="FFFFFF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31" name="Freeform 130">
            <a:extLst>
              <a:ext uri="{FF2B5EF4-FFF2-40B4-BE49-F238E27FC236}">
                <a16:creationId xmlns:a16="http://schemas.microsoft.com/office/drawing/2014/main" id="{E5D6328E-360C-9A6A-80DD-5DDD26DA34CD}"/>
              </a:ext>
            </a:extLst>
          </p:cNvPr>
          <p:cNvSpPr/>
          <p:nvPr/>
        </p:nvSpPr>
        <p:spPr>
          <a:xfrm>
            <a:off x="9194837" y="65726"/>
            <a:ext cx="114958" cy="114941"/>
          </a:xfrm>
          <a:custGeom>
            <a:avLst/>
            <a:gdLst>
              <a:gd name="connsiteX0" fmla="*/ 0 w 114958"/>
              <a:gd name="connsiteY0" fmla="*/ 0 h 114941"/>
              <a:gd name="connsiteX1" fmla="*/ 114958 w 114958"/>
              <a:gd name="connsiteY1" fmla="*/ 114941 h 114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4958" h="114941">
                <a:moveTo>
                  <a:pt x="0" y="0"/>
                </a:moveTo>
                <a:lnTo>
                  <a:pt x="114958" y="114941"/>
                </a:lnTo>
              </a:path>
            </a:pathLst>
          </a:custGeom>
          <a:ln w="12773" cap="flat">
            <a:solidFill>
              <a:srgbClr val="FFFFFF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32" name="Freeform 131">
            <a:extLst>
              <a:ext uri="{FF2B5EF4-FFF2-40B4-BE49-F238E27FC236}">
                <a16:creationId xmlns:a16="http://schemas.microsoft.com/office/drawing/2014/main" id="{3FA82842-22BC-F5C4-C7C2-D5A9E965FFD9}"/>
              </a:ext>
            </a:extLst>
          </p:cNvPr>
          <p:cNvSpPr/>
          <p:nvPr/>
        </p:nvSpPr>
        <p:spPr>
          <a:xfrm rot="8100000" flipV="1">
            <a:off x="9161978" y="123196"/>
            <a:ext cx="162575" cy="6385"/>
          </a:xfrm>
          <a:custGeom>
            <a:avLst/>
            <a:gdLst>
              <a:gd name="connsiteX0" fmla="*/ 1435 w 162575"/>
              <a:gd name="connsiteY0" fmla="*/ 20 h 6385"/>
              <a:gd name="connsiteX1" fmla="*/ 164010 w 162575"/>
              <a:gd name="connsiteY1" fmla="*/ 20 h 6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62575" h="6385">
                <a:moveTo>
                  <a:pt x="1435" y="20"/>
                </a:moveTo>
                <a:lnTo>
                  <a:pt x="164010" y="20"/>
                </a:lnTo>
              </a:path>
            </a:pathLst>
          </a:custGeom>
          <a:ln w="12773" cap="flat">
            <a:solidFill>
              <a:srgbClr val="FFFFFF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33" name="Freeform 132">
            <a:extLst>
              <a:ext uri="{FF2B5EF4-FFF2-40B4-BE49-F238E27FC236}">
                <a16:creationId xmlns:a16="http://schemas.microsoft.com/office/drawing/2014/main" id="{F0C6B8A4-B9D3-8197-A05C-49CAFC87CE56}"/>
              </a:ext>
            </a:extLst>
          </p:cNvPr>
          <p:cNvSpPr/>
          <p:nvPr/>
        </p:nvSpPr>
        <p:spPr>
          <a:xfrm>
            <a:off x="4813617" y="238138"/>
            <a:ext cx="114958" cy="114941"/>
          </a:xfrm>
          <a:custGeom>
            <a:avLst/>
            <a:gdLst>
              <a:gd name="connsiteX0" fmla="*/ 0 w 114958"/>
              <a:gd name="connsiteY0" fmla="*/ 0 h 114941"/>
              <a:gd name="connsiteX1" fmla="*/ 114958 w 114958"/>
              <a:gd name="connsiteY1" fmla="*/ 114941 h 114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4958" h="114941">
                <a:moveTo>
                  <a:pt x="0" y="0"/>
                </a:moveTo>
                <a:lnTo>
                  <a:pt x="114958" y="114941"/>
                </a:lnTo>
              </a:path>
            </a:pathLst>
          </a:custGeom>
          <a:ln w="12773" cap="flat">
            <a:solidFill>
              <a:srgbClr val="FFFFFF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34" name="Freeform 133">
            <a:extLst>
              <a:ext uri="{FF2B5EF4-FFF2-40B4-BE49-F238E27FC236}">
                <a16:creationId xmlns:a16="http://schemas.microsoft.com/office/drawing/2014/main" id="{66CD31C2-ABBE-A719-BF07-3E7DF99CEF3A}"/>
              </a:ext>
            </a:extLst>
          </p:cNvPr>
          <p:cNvSpPr/>
          <p:nvPr/>
        </p:nvSpPr>
        <p:spPr>
          <a:xfrm rot="8100000" flipV="1">
            <a:off x="4780777" y="295608"/>
            <a:ext cx="162575" cy="6385"/>
          </a:xfrm>
          <a:custGeom>
            <a:avLst/>
            <a:gdLst>
              <a:gd name="connsiteX0" fmla="*/ 749 w 162575"/>
              <a:gd name="connsiteY0" fmla="*/ 47 h 6385"/>
              <a:gd name="connsiteX1" fmla="*/ 163324 w 162575"/>
              <a:gd name="connsiteY1" fmla="*/ 47 h 6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62575" h="6385">
                <a:moveTo>
                  <a:pt x="749" y="47"/>
                </a:moveTo>
                <a:lnTo>
                  <a:pt x="163324" y="47"/>
                </a:lnTo>
              </a:path>
            </a:pathLst>
          </a:custGeom>
          <a:ln w="12773" cap="flat">
            <a:solidFill>
              <a:srgbClr val="FFFFFF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35" name="Freeform 134">
            <a:extLst>
              <a:ext uri="{FF2B5EF4-FFF2-40B4-BE49-F238E27FC236}">
                <a16:creationId xmlns:a16="http://schemas.microsoft.com/office/drawing/2014/main" id="{D1F2ACC3-0DAF-95FD-FCF2-EB998E095F84}"/>
              </a:ext>
            </a:extLst>
          </p:cNvPr>
          <p:cNvSpPr/>
          <p:nvPr/>
        </p:nvSpPr>
        <p:spPr>
          <a:xfrm>
            <a:off x="4973282" y="238138"/>
            <a:ext cx="114958" cy="114941"/>
          </a:xfrm>
          <a:custGeom>
            <a:avLst/>
            <a:gdLst>
              <a:gd name="connsiteX0" fmla="*/ 0 w 114958"/>
              <a:gd name="connsiteY0" fmla="*/ 0 h 114941"/>
              <a:gd name="connsiteX1" fmla="*/ 114958 w 114958"/>
              <a:gd name="connsiteY1" fmla="*/ 114941 h 114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4958" h="114941">
                <a:moveTo>
                  <a:pt x="0" y="0"/>
                </a:moveTo>
                <a:lnTo>
                  <a:pt x="114958" y="114941"/>
                </a:lnTo>
              </a:path>
            </a:pathLst>
          </a:custGeom>
          <a:ln w="12773" cap="flat">
            <a:solidFill>
              <a:srgbClr val="FFFFFF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36" name="Freeform 135">
            <a:extLst>
              <a:ext uri="{FF2B5EF4-FFF2-40B4-BE49-F238E27FC236}">
                <a16:creationId xmlns:a16="http://schemas.microsoft.com/office/drawing/2014/main" id="{4EC93D85-75CB-D3FA-A1B1-D269832E7D22}"/>
              </a:ext>
            </a:extLst>
          </p:cNvPr>
          <p:cNvSpPr/>
          <p:nvPr/>
        </p:nvSpPr>
        <p:spPr>
          <a:xfrm rot="8100000" flipV="1">
            <a:off x="4940442" y="295608"/>
            <a:ext cx="162575" cy="6385"/>
          </a:xfrm>
          <a:custGeom>
            <a:avLst/>
            <a:gdLst>
              <a:gd name="connsiteX0" fmla="*/ 774 w 162575"/>
              <a:gd name="connsiteY0" fmla="*/ 47 h 6385"/>
              <a:gd name="connsiteX1" fmla="*/ 163349 w 162575"/>
              <a:gd name="connsiteY1" fmla="*/ 47 h 6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62575" h="6385">
                <a:moveTo>
                  <a:pt x="774" y="47"/>
                </a:moveTo>
                <a:lnTo>
                  <a:pt x="163349" y="47"/>
                </a:lnTo>
              </a:path>
            </a:pathLst>
          </a:custGeom>
          <a:ln w="12773" cap="flat">
            <a:solidFill>
              <a:srgbClr val="FFFFFF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37" name="Freeform 136">
            <a:extLst>
              <a:ext uri="{FF2B5EF4-FFF2-40B4-BE49-F238E27FC236}">
                <a16:creationId xmlns:a16="http://schemas.microsoft.com/office/drawing/2014/main" id="{05CC545E-289C-0565-58DE-9871CD32A079}"/>
              </a:ext>
            </a:extLst>
          </p:cNvPr>
          <p:cNvSpPr/>
          <p:nvPr/>
        </p:nvSpPr>
        <p:spPr>
          <a:xfrm>
            <a:off x="5132946" y="238138"/>
            <a:ext cx="114958" cy="114941"/>
          </a:xfrm>
          <a:custGeom>
            <a:avLst/>
            <a:gdLst>
              <a:gd name="connsiteX0" fmla="*/ 0 w 114958"/>
              <a:gd name="connsiteY0" fmla="*/ 0 h 114941"/>
              <a:gd name="connsiteX1" fmla="*/ 114958 w 114958"/>
              <a:gd name="connsiteY1" fmla="*/ 114941 h 114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4958" h="114941">
                <a:moveTo>
                  <a:pt x="0" y="0"/>
                </a:moveTo>
                <a:lnTo>
                  <a:pt x="114958" y="114941"/>
                </a:lnTo>
              </a:path>
            </a:pathLst>
          </a:custGeom>
          <a:ln w="12773" cap="flat">
            <a:solidFill>
              <a:srgbClr val="FFFFFF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38" name="Freeform 137">
            <a:extLst>
              <a:ext uri="{FF2B5EF4-FFF2-40B4-BE49-F238E27FC236}">
                <a16:creationId xmlns:a16="http://schemas.microsoft.com/office/drawing/2014/main" id="{4AF09815-6AC3-83B9-81DD-4816CF1E4DD9}"/>
              </a:ext>
            </a:extLst>
          </p:cNvPr>
          <p:cNvSpPr/>
          <p:nvPr/>
        </p:nvSpPr>
        <p:spPr>
          <a:xfrm rot="8100000" flipV="1">
            <a:off x="5100107" y="295608"/>
            <a:ext cx="162575" cy="6385"/>
          </a:xfrm>
          <a:custGeom>
            <a:avLst/>
            <a:gdLst>
              <a:gd name="connsiteX0" fmla="*/ 799 w 162575"/>
              <a:gd name="connsiteY0" fmla="*/ 47 h 6385"/>
              <a:gd name="connsiteX1" fmla="*/ 163374 w 162575"/>
              <a:gd name="connsiteY1" fmla="*/ 47 h 6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62575" h="6385">
                <a:moveTo>
                  <a:pt x="799" y="47"/>
                </a:moveTo>
                <a:lnTo>
                  <a:pt x="163374" y="47"/>
                </a:lnTo>
              </a:path>
            </a:pathLst>
          </a:custGeom>
          <a:ln w="12773" cap="flat">
            <a:solidFill>
              <a:srgbClr val="FFFFFF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39" name="Freeform 138">
            <a:extLst>
              <a:ext uri="{FF2B5EF4-FFF2-40B4-BE49-F238E27FC236}">
                <a16:creationId xmlns:a16="http://schemas.microsoft.com/office/drawing/2014/main" id="{3B321D08-138E-F559-75CF-CA671D1C6D97}"/>
              </a:ext>
            </a:extLst>
          </p:cNvPr>
          <p:cNvSpPr/>
          <p:nvPr/>
        </p:nvSpPr>
        <p:spPr>
          <a:xfrm>
            <a:off x="5292611" y="238138"/>
            <a:ext cx="114958" cy="114941"/>
          </a:xfrm>
          <a:custGeom>
            <a:avLst/>
            <a:gdLst>
              <a:gd name="connsiteX0" fmla="*/ 0 w 114958"/>
              <a:gd name="connsiteY0" fmla="*/ 0 h 114941"/>
              <a:gd name="connsiteX1" fmla="*/ 114958 w 114958"/>
              <a:gd name="connsiteY1" fmla="*/ 114941 h 114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4958" h="114941">
                <a:moveTo>
                  <a:pt x="0" y="0"/>
                </a:moveTo>
                <a:lnTo>
                  <a:pt x="114958" y="114941"/>
                </a:lnTo>
              </a:path>
            </a:pathLst>
          </a:custGeom>
          <a:ln w="12773" cap="flat">
            <a:solidFill>
              <a:srgbClr val="FFFFFF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40" name="Freeform 139">
            <a:extLst>
              <a:ext uri="{FF2B5EF4-FFF2-40B4-BE49-F238E27FC236}">
                <a16:creationId xmlns:a16="http://schemas.microsoft.com/office/drawing/2014/main" id="{4DFF7C20-679A-3A50-1769-9C6471C4E365}"/>
              </a:ext>
            </a:extLst>
          </p:cNvPr>
          <p:cNvSpPr/>
          <p:nvPr/>
        </p:nvSpPr>
        <p:spPr>
          <a:xfrm rot="8100000" flipV="1">
            <a:off x="5259771" y="295608"/>
            <a:ext cx="162575" cy="6385"/>
          </a:xfrm>
          <a:custGeom>
            <a:avLst/>
            <a:gdLst>
              <a:gd name="connsiteX0" fmla="*/ 824 w 162575"/>
              <a:gd name="connsiteY0" fmla="*/ 47 h 6385"/>
              <a:gd name="connsiteX1" fmla="*/ 163399 w 162575"/>
              <a:gd name="connsiteY1" fmla="*/ 47 h 6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62575" h="6385">
                <a:moveTo>
                  <a:pt x="824" y="47"/>
                </a:moveTo>
                <a:lnTo>
                  <a:pt x="163399" y="47"/>
                </a:lnTo>
              </a:path>
            </a:pathLst>
          </a:custGeom>
          <a:ln w="12773" cap="flat">
            <a:solidFill>
              <a:srgbClr val="FFFFFF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41" name="Freeform 140">
            <a:extLst>
              <a:ext uri="{FF2B5EF4-FFF2-40B4-BE49-F238E27FC236}">
                <a16:creationId xmlns:a16="http://schemas.microsoft.com/office/drawing/2014/main" id="{0451B80A-F2B9-CB11-D9C5-A606ECC34582}"/>
              </a:ext>
            </a:extLst>
          </p:cNvPr>
          <p:cNvSpPr/>
          <p:nvPr/>
        </p:nvSpPr>
        <p:spPr>
          <a:xfrm>
            <a:off x="274623" y="702417"/>
            <a:ext cx="11687459" cy="5581027"/>
          </a:xfrm>
          <a:custGeom>
            <a:avLst/>
            <a:gdLst>
              <a:gd name="connsiteX0" fmla="*/ 4521144 w 11687459"/>
              <a:gd name="connsiteY0" fmla="*/ 5297302 h 5581027"/>
              <a:gd name="connsiteX1" fmla="*/ 4006500 w 11687459"/>
              <a:gd name="connsiteY1" fmla="*/ 5020026 h 5581027"/>
              <a:gd name="connsiteX2" fmla="*/ 830078 w 11687459"/>
              <a:gd name="connsiteY2" fmla="*/ 5020026 h 5581027"/>
              <a:gd name="connsiteX3" fmla="*/ 830078 w 11687459"/>
              <a:gd name="connsiteY3" fmla="*/ 4355845 h 5581027"/>
              <a:gd name="connsiteX4" fmla="*/ 287759 w 11687459"/>
              <a:gd name="connsiteY4" fmla="*/ 2347192 h 5581027"/>
              <a:gd name="connsiteX5" fmla="*/ 830078 w 11687459"/>
              <a:gd name="connsiteY5" fmla="*/ 2676058 h 5581027"/>
              <a:gd name="connsiteX6" fmla="*/ 830078 w 11687459"/>
              <a:gd name="connsiteY6" fmla="*/ 4191415 h 5581027"/>
              <a:gd name="connsiteX7" fmla="*/ 1162104 w 11687459"/>
              <a:gd name="connsiteY7" fmla="*/ 4868488 h 5581027"/>
              <a:gd name="connsiteX8" fmla="*/ 1759761 w 11687459"/>
              <a:gd name="connsiteY8" fmla="*/ 4868488 h 5581027"/>
              <a:gd name="connsiteX9" fmla="*/ 1759761 w 11687459"/>
              <a:gd name="connsiteY9" fmla="*/ 4745968 h 5581027"/>
              <a:gd name="connsiteX10" fmla="*/ 2484690 w 11687459"/>
              <a:gd name="connsiteY10" fmla="*/ 4745968 h 5581027"/>
              <a:gd name="connsiteX11" fmla="*/ 2816722 w 11687459"/>
              <a:gd name="connsiteY11" fmla="*/ 4868488 h 5581027"/>
              <a:gd name="connsiteX12" fmla="*/ 3812813 w 11687459"/>
              <a:gd name="connsiteY12" fmla="*/ 4868488 h 5581027"/>
              <a:gd name="connsiteX13" fmla="*/ 7110957 w 11687459"/>
              <a:gd name="connsiteY13" fmla="*/ 515868 h 5581027"/>
              <a:gd name="connsiteX14" fmla="*/ 9944304 w 11687459"/>
              <a:gd name="connsiteY14" fmla="*/ 515868 h 5581027"/>
              <a:gd name="connsiteX15" fmla="*/ 10541961 w 11687459"/>
              <a:gd name="connsiteY15" fmla="*/ 187003 h 5581027"/>
              <a:gd name="connsiteX16" fmla="*/ 11399679 w 11687459"/>
              <a:gd name="connsiteY16" fmla="*/ 187003 h 5581027"/>
              <a:gd name="connsiteX17" fmla="*/ 11399679 w 11687459"/>
              <a:gd name="connsiteY17" fmla="*/ 1802308 h 5581027"/>
              <a:gd name="connsiteX18" fmla="*/ 11399679 w 11687459"/>
              <a:gd name="connsiteY18" fmla="*/ 2024776 h 5581027"/>
              <a:gd name="connsiteX19" fmla="*/ 11399679 w 11687459"/>
              <a:gd name="connsiteY19" fmla="*/ 3694889 h 5581027"/>
              <a:gd name="connsiteX20" fmla="*/ 11123013 w 11687459"/>
              <a:gd name="connsiteY20" fmla="*/ 1260648 h 5581027"/>
              <a:gd name="connsiteX21" fmla="*/ 11123013 w 11687459"/>
              <a:gd name="connsiteY21" fmla="*/ 680298 h 5581027"/>
              <a:gd name="connsiteX22" fmla="*/ 10818627 w 11687459"/>
              <a:gd name="connsiteY22" fmla="*/ 680298 h 5581027"/>
              <a:gd name="connsiteX23" fmla="*/ 10464491 w 11687459"/>
              <a:gd name="connsiteY23" fmla="*/ 867301 h 5581027"/>
              <a:gd name="connsiteX24" fmla="*/ 9944304 w 11687459"/>
              <a:gd name="connsiteY24" fmla="*/ 867301 h 5581027"/>
              <a:gd name="connsiteX25" fmla="*/ 9944304 w 11687459"/>
              <a:gd name="connsiteY25" fmla="*/ 641607 h 5581027"/>
              <a:gd name="connsiteX26" fmla="*/ 8555284 w 11687459"/>
              <a:gd name="connsiteY26" fmla="*/ 641607 h 5581027"/>
              <a:gd name="connsiteX27" fmla="*/ 0 w 11687459"/>
              <a:gd name="connsiteY27" fmla="*/ 0 h 5581027"/>
              <a:gd name="connsiteX28" fmla="*/ 6408177 w 11687459"/>
              <a:gd name="connsiteY28" fmla="*/ 0 h 5581027"/>
              <a:gd name="connsiteX29" fmla="*/ 7437504 w 11687459"/>
              <a:gd name="connsiteY29" fmla="*/ 348208 h 5581027"/>
              <a:gd name="connsiteX30" fmla="*/ 9722945 w 11687459"/>
              <a:gd name="connsiteY30" fmla="*/ 348208 h 5581027"/>
              <a:gd name="connsiteX31" fmla="*/ 10387022 w 11687459"/>
              <a:gd name="connsiteY31" fmla="*/ 0 h 5581027"/>
              <a:gd name="connsiteX32" fmla="*/ 11687459 w 11687459"/>
              <a:gd name="connsiteY32" fmla="*/ 0 h 5581027"/>
              <a:gd name="connsiteX33" fmla="*/ 11687459 w 11687459"/>
              <a:gd name="connsiteY33" fmla="*/ 5581027 h 5581027"/>
              <a:gd name="connsiteX34" fmla="*/ 4565416 w 11687459"/>
              <a:gd name="connsiteY34" fmla="*/ 5581027 h 5581027"/>
              <a:gd name="connsiteX35" fmla="*/ 3812813 w 11687459"/>
              <a:gd name="connsiteY35" fmla="*/ 5216696 h 5581027"/>
              <a:gd name="connsiteX36" fmla="*/ 597657 w 11687459"/>
              <a:gd name="connsiteY36" fmla="*/ 5216696 h 5581027"/>
              <a:gd name="connsiteX37" fmla="*/ 597657 w 11687459"/>
              <a:gd name="connsiteY37" fmla="*/ 2824370 h 5581027"/>
              <a:gd name="connsiteX38" fmla="*/ 0 w 11687459"/>
              <a:gd name="connsiteY38" fmla="*/ 2408450 h 5581027"/>
              <a:gd name="connsiteX39" fmla="*/ 0 w 11687459"/>
              <a:gd name="connsiteY39" fmla="*/ 0 h 5581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687459" h="5581027">
                <a:moveTo>
                  <a:pt x="4521144" y="5297302"/>
                </a:moveTo>
                <a:lnTo>
                  <a:pt x="4006500" y="5020026"/>
                </a:lnTo>
                <a:lnTo>
                  <a:pt x="830078" y="5020026"/>
                </a:lnTo>
                <a:lnTo>
                  <a:pt x="830078" y="4355845"/>
                </a:lnTo>
                <a:moveTo>
                  <a:pt x="287759" y="2347192"/>
                </a:moveTo>
                <a:lnTo>
                  <a:pt x="830078" y="2676058"/>
                </a:lnTo>
                <a:lnTo>
                  <a:pt x="830078" y="4191415"/>
                </a:lnTo>
                <a:moveTo>
                  <a:pt x="1162104" y="4868488"/>
                </a:moveTo>
                <a:lnTo>
                  <a:pt x="1759761" y="4868488"/>
                </a:lnTo>
                <a:lnTo>
                  <a:pt x="1759761" y="4745968"/>
                </a:lnTo>
                <a:lnTo>
                  <a:pt x="2484690" y="4745968"/>
                </a:lnTo>
                <a:lnTo>
                  <a:pt x="2816722" y="4868488"/>
                </a:lnTo>
                <a:lnTo>
                  <a:pt x="3812813" y="4868488"/>
                </a:lnTo>
                <a:moveTo>
                  <a:pt x="7110957" y="515868"/>
                </a:moveTo>
                <a:lnTo>
                  <a:pt x="9944304" y="515868"/>
                </a:lnTo>
                <a:lnTo>
                  <a:pt x="10541961" y="187003"/>
                </a:lnTo>
                <a:lnTo>
                  <a:pt x="11399679" y="187003"/>
                </a:lnTo>
                <a:lnTo>
                  <a:pt x="11399679" y="1802308"/>
                </a:lnTo>
                <a:moveTo>
                  <a:pt x="11399679" y="2024776"/>
                </a:moveTo>
                <a:lnTo>
                  <a:pt x="11399679" y="3694889"/>
                </a:lnTo>
                <a:moveTo>
                  <a:pt x="11123013" y="1260648"/>
                </a:moveTo>
                <a:lnTo>
                  <a:pt x="11123013" y="680298"/>
                </a:lnTo>
                <a:lnTo>
                  <a:pt x="10818627" y="680298"/>
                </a:lnTo>
                <a:lnTo>
                  <a:pt x="10464491" y="867301"/>
                </a:lnTo>
                <a:lnTo>
                  <a:pt x="9944304" y="867301"/>
                </a:lnTo>
                <a:lnTo>
                  <a:pt x="9944304" y="641607"/>
                </a:lnTo>
                <a:lnTo>
                  <a:pt x="8555284" y="641607"/>
                </a:lnTo>
                <a:moveTo>
                  <a:pt x="0" y="0"/>
                </a:moveTo>
                <a:lnTo>
                  <a:pt x="6408177" y="0"/>
                </a:lnTo>
                <a:lnTo>
                  <a:pt x="7437504" y="348208"/>
                </a:lnTo>
                <a:lnTo>
                  <a:pt x="9722945" y="348208"/>
                </a:lnTo>
                <a:lnTo>
                  <a:pt x="10387022" y="0"/>
                </a:lnTo>
                <a:lnTo>
                  <a:pt x="11687459" y="0"/>
                </a:lnTo>
                <a:lnTo>
                  <a:pt x="11687459" y="5581027"/>
                </a:lnTo>
                <a:lnTo>
                  <a:pt x="4565416" y="5581027"/>
                </a:lnTo>
                <a:lnTo>
                  <a:pt x="3812813" y="5216696"/>
                </a:lnTo>
                <a:lnTo>
                  <a:pt x="597657" y="5216696"/>
                </a:lnTo>
                <a:lnTo>
                  <a:pt x="597657" y="2824370"/>
                </a:lnTo>
                <a:lnTo>
                  <a:pt x="0" y="2408450"/>
                </a:lnTo>
                <a:lnTo>
                  <a:pt x="0" y="0"/>
                </a:lnTo>
                <a:close/>
              </a:path>
            </a:pathLst>
          </a:custGeom>
          <a:noFill/>
          <a:ln w="19160" cap="flat">
            <a:solidFill>
              <a:srgbClr val="FFFFFF">
                <a:alpha val="50000"/>
              </a:srgbClr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grpSp>
        <p:nvGrpSpPr>
          <p:cNvPr id="256" name="Group 255">
            <a:extLst>
              <a:ext uri="{FF2B5EF4-FFF2-40B4-BE49-F238E27FC236}">
                <a16:creationId xmlns:a16="http://schemas.microsoft.com/office/drawing/2014/main" id="{6B78E3E9-E799-FE74-985E-EA9C2A754849}"/>
              </a:ext>
            </a:extLst>
          </p:cNvPr>
          <p:cNvGrpSpPr/>
          <p:nvPr userDrawn="1"/>
        </p:nvGrpSpPr>
        <p:grpSpPr>
          <a:xfrm rot="10800000">
            <a:off x="-53377" y="6443141"/>
            <a:ext cx="12232234" cy="563803"/>
            <a:chOff x="94921" y="133244"/>
            <a:chExt cx="12232234" cy="563803"/>
          </a:xfrm>
        </p:grpSpPr>
        <p:sp>
          <p:nvSpPr>
            <p:cNvPr id="142" name="Freeform 141">
              <a:extLst>
                <a:ext uri="{FF2B5EF4-FFF2-40B4-BE49-F238E27FC236}">
                  <a16:creationId xmlns:a16="http://schemas.microsoft.com/office/drawing/2014/main" id="{E8E1B815-2B37-01B3-1F7C-ED77952347D0}"/>
                </a:ext>
              </a:extLst>
            </p:cNvPr>
            <p:cNvSpPr/>
            <p:nvPr userDrawn="1"/>
          </p:nvSpPr>
          <p:spPr>
            <a:xfrm>
              <a:off x="4052735" y="582106"/>
              <a:ext cx="114958" cy="114941"/>
            </a:xfrm>
            <a:custGeom>
              <a:avLst/>
              <a:gdLst>
                <a:gd name="connsiteX0" fmla="*/ 0 w 114958"/>
                <a:gd name="connsiteY0" fmla="*/ 0 h 114941"/>
                <a:gd name="connsiteX1" fmla="*/ 114958 w 114958"/>
                <a:gd name="connsiteY1" fmla="*/ 114941 h 114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958" h="114941">
                  <a:moveTo>
                    <a:pt x="0" y="0"/>
                  </a:moveTo>
                  <a:lnTo>
                    <a:pt x="114958" y="114941"/>
                  </a:lnTo>
                </a:path>
              </a:pathLst>
            </a:custGeom>
            <a:ln w="12773" cap="flat">
              <a:solidFill>
                <a:srgbClr val="FFFFFF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3" name="Freeform 142">
              <a:extLst>
                <a:ext uri="{FF2B5EF4-FFF2-40B4-BE49-F238E27FC236}">
                  <a16:creationId xmlns:a16="http://schemas.microsoft.com/office/drawing/2014/main" id="{E8234CEC-B0EE-94B8-F7BB-56DF6626C005}"/>
                </a:ext>
              </a:extLst>
            </p:cNvPr>
            <p:cNvSpPr/>
            <p:nvPr userDrawn="1"/>
          </p:nvSpPr>
          <p:spPr>
            <a:xfrm rot="8100000" flipV="1">
              <a:off x="4019895" y="639576"/>
              <a:ext cx="162575" cy="6385"/>
            </a:xfrm>
            <a:custGeom>
              <a:avLst/>
              <a:gdLst>
                <a:gd name="connsiteX0" fmla="*/ 606 w 162575"/>
                <a:gd name="connsiteY0" fmla="*/ 77 h 6385"/>
                <a:gd name="connsiteX1" fmla="*/ 163181 w 162575"/>
                <a:gd name="connsiteY1" fmla="*/ 77 h 6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2575" h="6385">
                  <a:moveTo>
                    <a:pt x="606" y="77"/>
                  </a:moveTo>
                  <a:lnTo>
                    <a:pt x="163181" y="77"/>
                  </a:lnTo>
                </a:path>
              </a:pathLst>
            </a:custGeom>
            <a:ln w="12773" cap="flat">
              <a:solidFill>
                <a:srgbClr val="FFFFFF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4" name="Freeform 143">
              <a:extLst>
                <a:ext uri="{FF2B5EF4-FFF2-40B4-BE49-F238E27FC236}">
                  <a16:creationId xmlns:a16="http://schemas.microsoft.com/office/drawing/2014/main" id="{C6DE812F-969F-7D1D-DB79-5E88C8853AD2}"/>
                </a:ext>
              </a:extLst>
            </p:cNvPr>
            <p:cNvSpPr/>
            <p:nvPr userDrawn="1"/>
          </p:nvSpPr>
          <p:spPr>
            <a:xfrm>
              <a:off x="8318996" y="582106"/>
              <a:ext cx="114958" cy="114941"/>
            </a:xfrm>
            <a:custGeom>
              <a:avLst/>
              <a:gdLst>
                <a:gd name="connsiteX0" fmla="*/ 0 w 114958"/>
                <a:gd name="connsiteY0" fmla="*/ 0 h 114941"/>
                <a:gd name="connsiteX1" fmla="*/ 114958 w 114958"/>
                <a:gd name="connsiteY1" fmla="*/ 114941 h 114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958" h="114941">
                  <a:moveTo>
                    <a:pt x="0" y="0"/>
                  </a:moveTo>
                  <a:lnTo>
                    <a:pt x="114958" y="114941"/>
                  </a:lnTo>
                </a:path>
              </a:pathLst>
            </a:custGeom>
            <a:ln w="12773" cap="flat">
              <a:solidFill>
                <a:srgbClr val="FFFFFF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5" name="Freeform 144">
              <a:extLst>
                <a:ext uri="{FF2B5EF4-FFF2-40B4-BE49-F238E27FC236}">
                  <a16:creationId xmlns:a16="http://schemas.microsoft.com/office/drawing/2014/main" id="{46C588D9-2C54-85CE-1E5C-A32ED18DD943}"/>
                </a:ext>
              </a:extLst>
            </p:cNvPr>
            <p:cNvSpPr/>
            <p:nvPr userDrawn="1"/>
          </p:nvSpPr>
          <p:spPr>
            <a:xfrm rot="8100000" flipV="1">
              <a:off x="8286137" y="639576"/>
              <a:ext cx="162575" cy="6385"/>
            </a:xfrm>
            <a:custGeom>
              <a:avLst/>
              <a:gdLst>
                <a:gd name="connsiteX0" fmla="*/ 1274 w 162575"/>
                <a:gd name="connsiteY0" fmla="*/ 77 h 6385"/>
                <a:gd name="connsiteX1" fmla="*/ 163849 w 162575"/>
                <a:gd name="connsiteY1" fmla="*/ 77 h 6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2575" h="6385">
                  <a:moveTo>
                    <a:pt x="1274" y="77"/>
                  </a:moveTo>
                  <a:lnTo>
                    <a:pt x="163849" y="77"/>
                  </a:lnTo>
                </a:path>
              </a:pathLst>
            </a:custGeom>
            <a:ln w="12773" cap="flat">
              <a:solidFill>
                <a:srgbClr val="FFFFFF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6" name="Freeform 145">
              <a:extLst>
                <a:ext uri="{FF2B5EF4-FFF2-40B4-BE49-F238E27FC236}">
                  <a16:creationId xmlns:a16="http://schemas.microsoft.com/office/drawing/2014/main" id="{65A69845-DB6E-3F13-F258-31E6E896FF4B}"/>
                </a:ext>
              </a:extLst>
            </p:cNvPr>
            <p:cNvSpPr/>
            <p:nvPr userDrawn="1"/>
          </p:nvSpPr>
          <p:spPr>
            <a:xfrm>
              <a:off x="4212399" y="582106"/>
              <a:ext cx="114958" cy="114941"/>
            </a:xfrm>
            <a:custGeom>
              <a:avLst/>
              <a:gdLst>
                <a:gd name="connsiteX0" fmla="*/ 0 w 114958"/>
                <a:gd name="connsiteY0" fmla="*/ 0 h 114941"/>
                <a:gd name="connsiteX1" fmla="*/ 114958 w 114958"/>
                <a:gd name="connsiteY1" fmla="*/ 114941 h 114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958" h="114941">
                  <a:moveTo>
                    <a:pt x="0" y="0"/>
                  </a:moveTo>
                  <a:lnTo>
                    <a:pt x="114958" y="114941"/>
                  </a:lnTo>
                </a:path>
              </a:pathLst>
            </a:custGeom>
            <a:ln w="12773" cap="flat">
              <a:solidFill>
                <a:srgbClr val="FFFFFF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7" name="Freeform 146">
              <a:extLst>
                <a:ext uri="{FF2B5EF4-FFF2-40B4-BE49-F238E27FC236}">
                  <a16:creationId xmlns:a16="http://schemas.microsoft.com/office/drawing/2014/main" id="{5C7D626A-2DE3-AEDB-5EB4-E87EE7828816}"/>
                </a:ext>
              </a:extLst>
            </p:cNvPr>
            <p:cNvSpPr/>
            <p:nvPr userDrawn="1"/>
          </p:nvSpPr>
          <p:spPr>
            <a:xfrm rot="8100000" flipV="1">
              <a:off x="4179560" y="639576"/>
              <a:ext cx="162575" cy="6385"/>
            </a:xfrm>
            <a:custGeom>
              <a:avLst/>
              <a:gdLst>
                <a:gd name="connsiteX0" fmla="*/ 631 w 162575"/>
                <a:gd name="connsiteY0" fmla="*/ 77 h 6385"/>
                <a:gd name="connsiteX1" fmla="*/ 163206 w 162575"/>
                <a:gd name="connsiteY1" fmla="*/ 77 h 6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2575" h="6385">
                  <a:moveTo>
                    <a:pt x="631" y="77"/>
                  </a:moveTo>
                  <a:lnTo>
                    <a:pt x="163206" y="77"/>
                  </a:lnTo>
                </a:path>
              </a:pathLst>
            </a:custGeom>
            <a:ln w="12773" cap="flat">
              <a:solidFill>
                <a:srgbClr val="FFFFFF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8" name="Freeform 147">
              <a:extLst>
                <a:ext uri="{FF2B5EF4-FFF2-40B4-BE49-F238E27FC236}">
                  <a16:creationId xmlns:a16="http://schemas.microsoft.com/office/drawing/2014/main" id="{8D21024C-4C89-8C01-08B2-2DDD8FF32088}"/>
                </a:ext>
              </a:extLst>
            </p:cNvPr>
            <p:cNvSpPr/>
            <p:nvPr userDrawn="1"/>
          </p:nvSpPr>
          <p:spPr>
            <a:xfrm>
              <a:off x="8478661" y="582106"/>
              <a:ext cx="114958" cy="114941"/>
            </a:xfrm>
            <a:custGeom>
              <a:avLst/>
              <a:gdLst>
                <a:gd name="connsiteX0" fmla="*/ 0 w 114958"/>
                <a:gd name="connsiteY0" fmla="*/ 0 h 114941"/>
                <a:gd name="connsiteX1" fmla="*/ 114958 w 114958"/>
                <a:gd name="connsiteY1" fmla="*/ 114941 h 114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958" h="114941">
                  <a:moveTo>
                    <a:pt x="0" y="0"/>
                  </a:moveTo>
                  <a:lnTo>
                    <a:pt x="114958" y="114941"/>
                  </a:lnTo>
                </a:path>
              </a:pathLst>
            </a:custGeom>
            <a:ln w="12773" cap="flat">
              <a:solidFill>
                <a:srgbClr val="FFFFFF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9" name="Freeform 148">
              <a:extLst>
                <a:ext uri="{FF2B5EF4-FFF2-40B4-BE49-F238E27FC236}">
                  <a16:creationId xmlns:a16="http://schemas.microsoft.com/office/drawing/2014/main" id="{86D077B6-D671-15B3-3BEC-DBDDF2B2AED4}"/>
                </a:ext>
              </a:extLst>
            </p:cNvPr>
            <p:cNvSpPr/>
            <p:nvPr userDrawn="1"/>
          </p:nvSpPr>
          <p:spPr>
            <a:xfrm rot="8100000" flipV="1">
              <a:off x="8445802" y="639576"/>
              <a:ext cx="162575" cy="6385"/>
            </a:xfrm>
            <a:custGeom>
              <a:avLst/>
              <a:gdLst>
                <a:gd name="connsiteX0" fmla="*/ 1299 w 162575"/>
                <a:gd name="connsiteY0" fmla="*/ 77 h 6385"/>
                <a:gd name="connsiteX1" fmla="*/ 163874 w 162575"/>
                <a:gd name="connsiteY1" fmla="*/ 77 h 6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2575" h="6385">
                  <a:moveTo>
                    <a:pt x="1299" y="77"/>
                  </a:moveTo>
                  <a:lnTo>
                    <a:pt x="163874" y="77"/>
                  </a:lnTo>
                </a:path>
              </a:pathLst>
            </a:custGeom>
            <a:ln w="12773" cap="flat">
              <a:solidFill>
                <a:srgbClr val="FFFFFF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0" name="Freeform 149">
              <a:extLst>
                <a:ext uri="{FF2B5EF4-FFF2-40B4-BE49-F238E27FC236}">
                  <a16:creationId xmlns:a16="http://schemas.microsoft.com/office/drawing/2014/main" id="{C3919409-1C94-24EE-2B5F-916661BF39FF}"/>
                </a:ext>
              </a:extLst>
            </p:cNvPr>
            <p:cNvSpPr/>
            <p:nvPr userDrawn="1"/>
          </p:nvSpPr>
          <p:spPr>
            <a:xfrm>
              <a:off x="4372064" y="582106"/>
              <a:ext cx="114958" cy="114941"/>
            </a:xfrm>
            <a:custGeom>
              <a:avLst/>
              <a:gdLst>
                <a:gd name="connsiteX0" fmla="*/ 0 w 114958"/>
                <a:gd name="connsiteY0" fmla="*/ 0 h 114941"/>
                <a:gd name="connsiteX1" fmla="*/ 114958 w 114958"/>
                <a:gd name="connsiteY1" fmla="*/ 114941 h 114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958" h="114941">
                  <a:moveTo>
                    <a:pt x="0" y="0"/>
                  </a:moveTo>
                  <a:lnTo>
                    <a:pt x="114958" y="114941"/>
                  </a:lnTo>
                </a:path>
              </a:pathLst>
            </a:custGeom>
            <a:ln w="12773" cap="flat">
              <a:solidFill>
                <a:srgbClr val="FFFFFF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1" name="Freeform 150">
              <a:extLst>
                <a:ext uri="{FF2B5EF4-FFF2-40B4-BE49-F238E27FC236}">
                  <a16:creationId xmlns:a16="http://schemas.microsoft.com/office/drawing/2014/main" id="{A50EBACB-2AC9-B453-B5C6-4A0ACA669CAC}"/>
                </a:ext>
              </a:extLst>
            </p:cNvPr>
            <p:cNvSpPr/>
            <p:nvPr userDrawn="1"/>
          </p:nvSpPr>
          <p:spPr>
            <a:xfrm rot="8100000" flipV="1">
              <a:off x="4339224" y="639576"/>
              <a:ext cx="162575" cy="6385"/>
            </a:xfrm>
            <a:custGeom>
              <a:avLst/>
              <a:gdLst>
                <a:gd name="connsiteX0" fmla="*/ 656 w 162575"/>
                <a:gd name="connsiteY0" fmla="*/ 77 h 6385"/>
                <a:gd name="connsiteX1" fmla="*/ 163231 w 162575"/>
                <a:gd name="connsiteY1" fmla="*/ 77 h 6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2575" h="6385">
                  <a:moveTo>
                    <a:pt x="656" y="77"/>
                  </a:moveTo>
                  <a:lnTo>
                    <a:pt x="163231" y="77"/>
                  </a:lnTo>
                </a:path>
              </a:pathLst>
            </a:custGeom>
            <a:ln w="12773" cap="flat">
              <a:solidFill>
                <a:srgbClr val="FFFFFF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2" name="Freeform 151">
              <a:extLst>
                <a:ext uri="{FF2B5EF4-FFF2-40B4-BE49-F238E27FC236}">
                  <a16:creationId xmlns:a16="http://schemas.microsoft.com/office/drawing/2014/main" id="{B69409C4-D9D2-6FCB-338C-16BBDF0A8060}"/>
                </a:ext>
              </a:extLst>
            </p:cNvPr>
            <p:cNvSpPr/>
            <p:nvPr userDrawn="1"/>
          </p:nvSpPr>
          <p:spPr>
            <a:xfrm>
              <a:off x="8638325" y="582106"/>
              <a:ext cx="114958" cy="114941"/>
            </a:xfrm>
            <a:custGeom>
              <a:avLst/>
              <a:gdLst>
                <a:gd name="connsiteX0" fmla="*/ 0 w 114958"/>
                <a:gd name="connsiteY0" fmla="*/ 0 h 114941"/>
                <a:gd name="connsiteX1" fmla="*/ 114958 w 114958"/>
                <a:gd name="connsiteY1" fmla="*/ 114941 h 114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958" h="114941">
                  <a:moveTo>
                    <a:pt x="0" y="0"/>
                  </a:moveTo>
                  <a:lnTo>
                    <a:pt x="114958" y="114941"/>
                  </a:lnTo>
                </a:path>
              </a:pathLst>
            </a:custGeom>
            <a:ln w="12773" cap="flat">
              <a:solidFill>
                <a:srgbClr val="FFFFFF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3" name="Freeform 152">
              <a:extLst>
                <a:ext uri="{FF2B5EF4-FFF2-40B4-BE49-F238E27FC236}">
                  <a16:creationId xmlns:a16="http://schemas.microsoft.com/office/drawing/2014/main" id="{09A81777-D8F6-A742-76B0-02B36498497C}"/>
                </a:ext>
              </a:extLst>
            </p:cNvPr>
            <p:cNvSpPr/>
            <p:nvPr userDrawn="1"/>
          </p:nvSpPr>
          <p:spPr>
            <a:xfrm rot="8100000" flipV="1">
              <a:off x="8605466" y="639576"/>
              <a:ext cx="162575" cy="6385"/>
            </a:xfrm>
            <a:custGeom>
              <a:avLst/>
              <a:gdLst>
                <a:gd name="connsiteX0" fmla="*/ 1324 w 162575"/>
                <a:gd name="connsiteY0" fmla="*/ 77 h 6385"/>
                <a:gd name="connsiteX1" fmla="*/ 163899 w 162575"/>
                <a:gd name="connsiteY1" fmla="*/ 77 h 6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2575" h="6385">
                  <a:moveTo>
                    <a:pt x="1324" y="77"/>
                  </a:moveTo>
                  <a:lnTo>
                    <a:pt x="163899" y="77"/>
                  </a:lnTo>
                </a:path>
              </a:pathLst>
            </a:custGeom>
            <a:ln w="12773" cap="flat">
              <a:solidFill>
                <a:srgbClr val="FFFFFF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4" name="Freeform 153">
              <a:extLst>
                <a:ext uri="{FF2B5EF4-FFF2-40B4-BE49-F238E27FC236}">
                  <a16:creationId xmlns:a16="http://schemas.microsoft.com/office/drawing/2014/main" id="{28622301-961F-2A0C-4972-A7DE62DD217B}"/>
                </a:ext>
              </a:extLst>
            </p:cNvPr>
            <p:cNvSpPr/>
            <p:nvPr userDrawn="1"/>
          </p:nvSpPr>
          <p:spPr>
            <a:xfrm>
              <a:off x="4531729" y="582106"/>
              <a:ext cx="114958" cy="114941"/>
            </a:xfrm>
            <a:custGeom>
              <a:avLst/>
              <a:gdLst>
                <a:gd name="connsiteX0" fmla="*/ 0 w 114958"/>
                <a:gd name="connsiteY0" fmla="*/ 0 h 114941"/>
                <a:gd name="connsiteX1" fmla="*/ 114958 w 114958"/>
                <a:gd name="connsiteY1" fmla="*/ 114941 h 114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958" h="114941">
                  <a:moveTo>
                    <a:pt x="0" y="0"/>
                  </a:moveTo>
                  <a:lnTo>
                    <a:pt x="114958" y="114941"/>
                  </a:lnTo>
                </a:path>
              </a:pathLst>
            </a:custGeom>
            <a:ln w="12773" cap="flat">
              <a:solidFill>
                <a:srgbClr val="FFFFFF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5" name="Freeform 154">
              <a:extLst>
                <a:ext uri="{FF2B5EF4-FFF2-40B4-BE49-F238E27FC236}">
                  <a16:creationId xmlns:a16="http://schemas.microsoft.com/office/drawing/2014/main" id="{6C0925DF-CA02-1241-5B86-06868D6AFAED}"/>
                </a:ext>
              </a:extLst>
            </p:cNvPr>
            <p:cNvSpPr/>
            <p:nvPr userDrawn="1"/>
          </p:nvSpPr>
          <p:spPr>
            <a:xfrm rot="8100000" flipV="1">
              <a:off x="4498889" y="639576"/>
              <a:ext cx="162575" cy="6385"/>
            </a:xfrm>
            <a:custGeom>
              <a:avLst/>
              <a:gdLst>
                <a:gd name="connsiteX0" fmla="*/ 681 w 162575"/>
                <a:gd name="connsiteY0" fmla="*/ 77 h 6385"/>
                <a:gd name="connsiteX1" fmla="*/ 163256 w 162575"/>
                <a:gd name="connsiteY1" fmla="*/ 77 h 6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2575" h="6385">
                  <a:moveTo>
                    <a:pt x="681" y="77"/>
                  </a:moveTo>
                  <a:lnTo>
                    <a:pt x="163256" y="77"/>
                  </a:lnTo>
                </a:path>
              </a:pathLst>
            </a:custGeom>
            <a:ln w="12773" cap="flat">
              <a:solidFill>
                <a:srgbClr val="FFFFFF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6" name="Freeform 155">
              <a:extLst>
                <a:ext uri="{FF2B5EF4-FFF2-40B4-BE49-F238E27FC236}">
                  <a16:creationId xmlns:a16="http://schemas.microsoft.com/office/drawing/2014/main" id="{0FF173D3-096E-F4B2-58ED-27505B067187}"/>
                </a:ext>
              </a:extLst>
            </p:cNvPr>
            <p:cNvSpPr/>
            <p:nvPr userDrawn="1"/>
          </p:nvSpPr>
          <p:spPr>
            <a:xfrm>
              <a:off x="4691394" y="582106"/>
              <a:ext cx="114958" cy="114941"/>
            </a:xfrm>
            <a:custGeom>
              <a:avLst/>
              <a:gdLst>
                <a:gd name="connsiteX0" fmla="*/ 0 w 114958"/>
                <a:gd name="connsiteY0" fmla="*/ 0 h 114941"/>
                <a:gd name="connsiteX1" fmla="*/ 114958 w 114958"/>
                <a:gd name="connsiteY1" fmla="*/ 114941 h 114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958" h="114941">
                  <a:moveTo>
                    <a:pt x="0" y="0"/>
                  </a:moveTo>
                  <a:lnTo>
                    <a:pt x="114958" y="114941"/>
                  </a:lnTo>
                </a:path>
              </a:pathLst>
            </a:custGeom>
            <a:ln w="12773" cap="flat">
              <a:solidFill>
                <a:srgbClr val="FFFFFF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7" name="Freeform 156">
              <a:extLst>
                <a:ext uri="{FF2B5EF4-FFF2-40B4-BE49-F238E27FC236}">
                  <a16:creationId xmlns:a16="http://schemas.microsoft.com/office/drawing/2014/main" id="{C8BF44BC-FD0D-3D47-1E59-F2B9E4D08A33}"/>
                </a:ext>
              </a:extLst>
            </p:cNvPr>
            <p:cNvSpPr/>
            <p:nvPr userDrawn="1"/>
          </p:nvSpPr>
          <p:spPr>
            <a:xfrm rot="8100000" flipV="1">
              <a:off x="4658554" y="639576"/>
              <a:ext cx="162575" cy="6385"/>
            </a:xfrm>
            <a:custGeom>
              <a:avLst/>
              <a:gdLst>
                <a:gd name="connsiteX0" fmla="*/ 706 w 162575"/>
                <a:gd name="connsiteY0" fmla="*/ 77 h 6385"/>
                <a:gd name="connsiteX1" fmla="*/ 163281 w 162575"/>
                <a:gd name="connsiteY1" fmla="*/ 77 h 6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2575" h="6385">
                  <a:moveTo>
                    <a:pt x="706" y="77"/>
                  </a:moveTo>
                  <a:lnTo>
                    <a:pt x="163281" y="77"/>
                  </a:lnTo>
                </a:path>
              </a:pathLst>
            </a:custGeom>
            <a:ln w="12773" cap="flat">
              <a:solidFill>
                <a:srgbClr val="FFFFFF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8" name="Freeform 157">
              <a:extLst>
                <a:ext uri="{FF2B5EF4-FFF2-40B4-BE49-F238E27FC236}">
                  <a16:creationId xmlns:a16="http://schemas.microsoft.com/office/drawing/2014/main" id="{EBBABE2E-85C4-DA4A-D3B3-C036190F9135}"/>
                </a:ext>
              </a:extLst>
            </p:cNvPr>
            <p:cNvSpPr/>
            <p:nvPr userDrawn="1"/>
          </p:nvSpPr>
          <p:spPr>
            <a:xfrm>
              <a:off x="1091228" y="133244"/>
              <a:ext cx="504540" cy="555548"/>
            </a:xfrm>
            <a:custGeom>
              <a:avLst/>
              <a:gdLst>
                <a:gd name="connsiteX0" fmla="*/ 349551 w 504540"/>
                <a:gd name="connsiteY0" fmla="*/ 0 h 555548"/>
                <a:gd name="connsiteX1" fmla="*/ 504541 w 504540"/>
                <a:gd name="connsiteY1" fmla="*/ 0 h 555548"/>
                <a:gd name="connsiteX2" fmla="*/ 158285 w 504540"/>
                <a:gd name="connsiteY2" fmla="*/ 555549 h 555548"/>
                <a:gd name="connsiteX3" fmla="*/ 0 w 504540"/>
                <a:gd name="connsiteY3" fmla="*/ 555549 h 555548"/>
                <a:gd name="connsiteX4" fmla="*/ 349551 w 504540"/>
                <a:gd name="connsiteY4" fmla="*/ 0 h 555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4540" h="555548">
                  <a:moveTo>
                    <a:pt x="349551" y="0"/>
                  </a:moveTo>
                  <a:lnTo>
                    <a:pt x="504541" y="0"/>
                  </a:lnTo>
                  <a:lnTo>
                    <a:pt x="158285" y="555549"/>
                  </a:lnTo>
                  <a:lnTo>
                    <a:pt x="0" y="555549"/>
                  </a:lnTo>
                  <a:lnTo>
                    <a:pt x="349551" y="0"/>
                  </a:ln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63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9" name="Freeform 158">
              <a:extLst>
                <a:ext uri="{FF2B5EF4-FFF2-40B4-BE49-F238E27FC236}">
                  <a16:creationId xmlns:a16="http://schemas.microsoft.com/office/drawing/2014/main" id="{D89F3447-DB0E-3419-4F37-0477DA5D8A5C}"/>
                </a:ext>
              </a:extLst>
            </p:cNvPr>
            <p:cNvSpPr/>
            <p:nvPr userDrawn="1"/>
          </p:nvSpPr>
          <p:spPr>
            <a:xfrm>
              <a:off x="2087536" y="133244"/>
              <a:ext cx="510927" cy="555548"/>
            </a:xfrm>
            <a:custGeom>
              <a:avLst/>
              <a:gdLst>
                <a:gd name="connsiteX0" fmla="*/ 353977 w 510927"/>
                <a:gd name="connsiteY0" fmla="*/ 0 h 555548"/>
                <a:gd name="connsiteX1" fmla="*/ 510927 w 510927"/>
                <a:gd name="connsiteY1" fmla="*/ 0 h 555548"/>
                <a:gd name="connsiteX2" fmla="*/ 160291 w 510927"/>
                <a:gd name="connsiteY2" fmla="*/ 555549 h 555548"/>
                <a:gd name="connsiteX3" fmla="*/ 0 w 510927"/>
                <a:gd name="connsiteY3" fmla="*/ 555549 h 555548"/>
                <a:gd name="connsiteX4" fmla="*/ 353977 w 510927"/>
                <a:gd name="connsiteY4" fmla="*/ 0 h 555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927" h="555548">
                  <a:moveTo>
                    <a:pt x="353977" y="0"/>
                  </a:moveTo>
                  <a:lnTo>
                    <a:pt x="510927" y="0"/>
                  </a:lnTo>
                  <a:lnTo>
                    <a:pt x="160291" y="555549"/>
                  </a:lnTo>
                  <a:lnTo>
                    <a:pt x="0" y="555549"/>
                  </a:lnTo>
                  <a:lnTo>
                    <a:pt x="353977" y="0"/>
                  </a:ln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63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0" name="Freeform 159">
              <a:extLst>
                <a:ext uri="{FF2B5EF4-FFF2-40B4-BE49-F238E27FC236}">
                  <a16:creationId xmlns:a16="http://schemas.microsoft.com/office/drawing/2014/main" id="{F91945E2-AE86-2829-9FC6-4B7237D7E27C}"/>
                </a:ext>
              </a:extLst>
            </p:cNvPr>
            <p:cNvSpPr/>
            <p:nvPr userDrawn="1"/>
          </p:nvSpPr>
          <p:spPr>
            <a:xfrm>
              <a:off x="8014292" y="133244"/>
              <a:ext cx="510927" cy="555548"/>
            </a:xfrm>
            <a:custGeom>
              <a:avLst/>
              <a:gdLst>
                <a:gd name="connsiteX0" fmla="*/ 353945 w 510927"/>
                <a:gd name="connsiteY0" fmla="*/ 0 h 555548"/>
                <a:gd name="connsiteX1" fmla="*/ 510927 w 510927"/>
                <a:gd name="connsiteY1" fmla="*/ 0 h 555548"/>
                <a:gd name="connsiteX2" fmla="*/ 160303 w 510927"/>
                <a:gd name="connsiteY2" fmla="*/ 555549 h 555548"/>
                <a:gd name="connsiteX3" fmla="*/ 0 w 510927"/>
                <a:gd name="connsiteY3" fmla="*/ 555549 h 555548"/>
                <a:gd name="connsiteX4" fmla="*/ 353945 w 510927"/>
                <a:gd name="connsiteY4" fmla="*/ 0 h 555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927" h="555548">
                  <a:moveTo>
                    <a:pt x="353945" y="0"/>
                  </a:moveTo>
                  <a:lnTo>
                    <a:pt x="510927" y="0"/>
                  </a:lnTo>
                  <a:lnTo>
                    <a:pt x="160303" y="555549"/>
                  </a:lnTo>
                  <a:lnTo>
                    <a:pt x="0" y="555549"/>
                  </a:lnTo>
                  <a:lnTo>
                    <a:pt x="353945" y="0"/>
                  </a:ln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63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1" name="Freeform 160">
              <a:extLst>
                <a:ext uri="{FF2B5EF4-FFF2-40B4-BE49-F238E27FC236}">
                  <a16:creationId xmlns:a16="http://schemas.microsoft.com/office/drawing/2014/main" id="{0FEDEFF3-795A-BF7A-475D-8DA577D86F5D}"/>
                </a:ext>
              </a:extLst>
            </p:cNvPr>
            <p:cNvSpPr/>
            <p:nvPr userDrawn="1"/>
          </p:nvSpPr>
          <p:spPr>
            <a:xfrm>
              <a:off x="3090231" y="133244"/>
              <a:ext cx="504540" cy="555548"/>
            </a:xfrm>
            <a:custGeom>
              <a:avLst/>
              <a:gdLst>
                <a:gd name="connsiteX0" fmla="*/ 349551 w 504540"/>
                <a:gd name="connsiteY0" fmla="*/ 0 h 555548"/>
                <a:gd name="connsiteX1" fmla="*/ 504541 w 504540"/>
                <a:gd name="connsiteY1" fmla="*/ 0 h 555548"/>
                <a:gd name="connsiteX2" fmla="*/ 158285 w 504540"/>
                <a:gd name="connsiteY2" fmla="*/ 555549 h 555548"/>
                <a:gd name="connsiteX3" fmla="*/ 0 w 504540"/>
                <a:gd name="connsiteY3" fmla="*/ 555549 h 555548"/>
                <a:gd name="connsiteX4" fmla="*/ 349551 w 504540"/>
                <a:gd name="connsiteY4" fmla="*/ 0 h 555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4540" h="555548">
                  <a:moveTo>
                    <a:pt x="349551" y="0"/>
                  </a:moveTo>
                  <a:lnTo>
                    <a:pt x="504541" y="0"/>
                  </a:lnTo>
                  <a:lnTo>
                    <a:pt x="158285" y="555549"/>
                  </a:lnTo>
                  <a:lnTo>
                    <a:pt x="0" y="555549"/>
                  </a:lnTo>
                  <a:lnTo>
                    <a:pt x="349551" y="0"/>
                  </a:ln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63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2" name="Freeform 161">
              <a:extLst>
                <a:ext uri="{FF2B5EF4-FFF2-40B4-BE49-F238E27FC236}">
                  <a16:creationId xmlns:a16="http://schemas.microsoft.com/office/drawing/2014/main" id="{4CFB519D-B612-E424-CF84-FE4A7E001FC9}"/>
                </a:ext>
              </a:extLst>
            </p:cNvPr>
            <p:cNvSpPr/>
            <p:nvPr userDrawn="1"/>
          </p:nvSpPr>
          <p:spPr>
            <a:xfrm>
              <a:off x="3771782" y="142822"/>
              <a:ext cx="469937" cy="536391"/>
            </a:xfrm>
            <a:custGeom>
              <a:avLst/>
              <a:gdLst>
                <a:gd name="connsiteX0" fmla="*/ 0 w 469937"/>
                <a:gd name="connsiteY0" fmla="*/ 536392 h 536391"/>
                <a:gd name="connsiteX1" fmla="*/ 337499 w 469937"/>
                <a:gd name="connsiteY1" fmla="*/ 0 h 536391"/>
                <a:gd name="connsiteX2" fmla="*/ 469938 w 469937"/>
                <a:gd name="connsiteY2" fmla="*/ 0 h 536391"/>
                <a:gd name="connsiteX3" fmla="*/ 135626 w 469937"/>
                <a:gd name="connsiteY3" fmla="*/ 536392 h 536391"/>
                <a:gd name="connsiteX4" fmla="*/ 0 w 469937"/>
                <a:gd name="connsiteY4" fmla="*/ 536392 h 536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9937" h="536391">
                  <a:moveTo>
                    <a:pt x="0" y="536392"/>
                  </a:moveTo>
                  <a:lnTo>
                    <a:pt x="337499" y="0"/>
                  </a:lnTo>
                  <a:lnTo>
                    <a:pt x="469938" y="0"/>
                  </a:lnTo>
                  <a:lnTo>
                    <a:pt x="135626" y="536392"/>
                  </a:lnTo>
                  <a:lnTo>
                    <a:pt x="0" y="536392"/>
                  </a:ln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191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3" name="Freeform 162">
              <a:extLst>
                <a:ext uri="{FF2B5EF4-FFF2-40B4-BE49-F238E27FC236}">
                  <a16:creationId xmlns:a16="http://schemas.microsoft.com/office/drawing/2014/main" id="{7268DE06-34C0-3E22-39AB-4AC14F61EDE7}"/>
                </a:ext>
              </a:extLst>
            </p:cNvPr>
            <p:cNvSpPr/>
            <p:nvPr userDrawn="1"/>
          </p:nvSpPr>
          <p:spPr>
            <a:xfrm>
              <a:off x="9845454" y="142822"/>
              <a:ext cx="469925" cy="536391"/>
            </a:xfrm>
            <a:custGeom>
              <a:avLst/>
              <a:gdLst>
                <a:gd name="connsiteX0" fmla="*/ 0 w 469925"/>
                <a:gd name="connsiteY0" fmla="*/ 536392 h 536391"/>
                <a:gd name="connsiteX1" fmla="*/ 337468 w 469925"/>
                <a:gd name="connsiteY1" fmla="*/ 0 h 536391"/>
                <a:gd name="connsiteX2" fmla="*/ 469926 w 469925"/>
                <a:gd name="connsiteY2" fmla="*/ 0 h 536391"/>
                <a:gd name="connsiteX3" fmla="*/ 135587 w 469925"/>
                <a:gd name="connsiteY3" fmla="*/ 536392 h 536391"/>
                <a:gd name="connsiteX4" fmla="*/ 0 w 469925"/>
                <a:gd name="connsiteY4" fmla="*/ 536392 h 536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9925" h="536391">
                  <a:moveTo>
                    <a:pt x="0" y="536392"/>
                  </a:moveTo>
                  <a:lnTo>
                    <a:pt x="337468" y="0"/>
                  </a:lnTo>
                  <a:lnTo>
                    <a:pt x="469926" y="0"/>
                  </a:lnTo>
                  <a:lnTo>
                    <a:pt x="135587" y="536392"/>
                  </a:lnTo>
                  <a:lnTo>
                    <a:pt x="0" y="536392"/>
                  </a:ln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191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4" name="Freeform 163">
              <a:extLst>
                <a:ext uri="{FF2B5EF4-FFF2-40B4-BE49-F238E27FC236}">
                  <a16:creationId xmlns:a16="http://schemas.microsoft.com/office/drawing/2014/main" id="{32C8FD70-DD68-07F2-79C4-E86087139B89}"/>
                </a:ext>
              </a:extLst>
            </p:cNvPr>
            <p:cNvSpPr/>
            <p:nvPr userDrawn="1"/>
          </p:nvSpPr>
          <p:spPr>
            <a:xfrm>
              <a:off x="10516046" y="142822"/>
              <a:ext cx="469925" cy="536391"/>
            </a:xfrm>
            <a:custGeom>
              <a:avLst/>
              <a:gdLst>
                <a:gd name="connsiteX0" fmla="*/ 0 w 469925"/>
                <a:gd name="connsiteY0" fmla="*/ 536392 h 536391"/>
                <a:gd name="connsiteX1" fmla="*/ 337468 w 469925"/>
                <a:gd name="connsiteY1" fmla="*/ 0 h 536391"/>
                <a:gd name="connsiteX2" fmla="*/ 469926 w 469925"/>
                <a:gd name="connsiteY2" fmla="*/ 0 h 536391"/>
                <a:gd name="connsiteX3" fmla="*/ 135587 w 469925"/>
                <a:gd name="connsiteY3" fmla="*/ 536392 h 536391"/>
                <a:gd name="connsiteX4" fmla="*/ 0 w 469925"/>
                <a:gd name="connsiteY4" fmla="*/ 536392 h 536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9925" h="536391">
                  <a:moveTo>
                    <a:pt x="0" y="536392"/>
                  </a:moveTo>
                  <a:lnTo>
                    <a:pt x="337468" y="0"/>
                  </a:lnTo>
                  <a:lnTo>
                    <a:pt x="469926" y="0"/>
                  </a:lnTo>
                  <a:lnTo>
                    <a:pt x="135587" y="536392"/>
                  </a:lnTo>
                  <a:lnTo>
                    <a:pt x="0" y="536392"/>
                  </a:ln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191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5" name="Freeform 164">
              <a:extLst>
                <a:ext uri="{FF2B5EF4-FFF2-40B4-BE49-F238E27FC236}">
                  <a16:creationId xmlns:a16="http://schemas.microsoft.com/office/drawing/2014/main" id="{F5B82F57-D5B9-7F1E-DCF6-1BBC5A0F9FD9}"/>
                </a:ext>
              </a:extLst>
            </p:cNvPr>
            <p:cNvSpPr/>
            <p:nvPr userDrawn="1"/>
          </p:nvSpPr>
          <p:spPr>
            <a:xfrm>
              <a:off x="11186638" y="142822"/>
              <a:ext cx="469925" cy="536391"/>
            </a:xfrm>
            <a:custGeom>
              <a:avLst/>
              <a:gdLst>
                <a:gd name="connsiteX0" fmla="*/ 0 w 469925"/>
                <a:gd name="connsiteY0" fmla="*/ 536392 h 536391"/>
                <a:gd name="connsiteX1" fmla="*/ 337468 w 469925"/>
                <a:gd name="connsiteY1" fmla="*/ 0 h 536391"/>
                <a:gd name="connsiteX2" fmla="*/ 469926 w 469925"/>
                <a:gd name="connsiteY2" fmla="*/ 0 h 536391"/>
                <a:gd name="connsiteX3" fmla="*/ 135587 w 469925"/>
                <a:gd name="connsiteY3" fmla="*/ 536392 h 536391"/>
                <a:gd name="connsiteX4" fmla="*/ 0 w 469925"/>
                <a:gd name="connsiteY4" fmla="*/ 536392 h 536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9925" h="536391">
                  <a:moveTo>
                    <a:pt x="0" y="536392"/>
                  </a:moveTo>
                  <a:lnTo>
                    <a:pt x="337468" y="0"/>
                  </a:lnTo>
                  <a:lnTo>
                    <a:pt x="469926" y="0"/>
                  </a:lnTo>
                  <a:lnTo>
                    <a:pt x="135587" y="536392"/>
                  </a:lnTo>
                  <a:lnTo>
                    <a:pt x="0" y="536392"/>
                  </a:ln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191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6" name="Freeform 165">
              <a:extLst>
                <a:ext uri="{FF2B5EF4-FFF2-40B4-BE49-F238E27FC236}">
                  <a16:creationId xmlns:a16="http://schemas.microsoft.com/office/drawing/2014/main" id="{A8CFFDC0-AA24-83EE-4E00-C316E6DF821F}"/>
                </a:ext>
              </a:extLst>
            </p:cNvPr>
            <p:cNvSpPr/>
            <p:nvPr userDrawn="1"/>
          </p:nvSpPr>
          <p:spPr>
            <a:xfrm>
              <a:off x="11857230" y="142822"/>
              <a:ext cx="469925" cy="536391"/>
            </a:xfrm>
            <a:custGeom>
              <a:avLst/>
              <a:gdLst>
                <a:gd name="connsiteX0" fmla="*/ 0 w 469925"/>
                <a:gd name="connsiteY0" fmla="*/ 536392 h 536391"/>
                <a:gd name="connsiteX1" fmla="*/ 337468 w 469925"/>
                <a:gd name="connsiteY1" fmla="*/ 0 h 536391"/>
                <a:gd name="connsiteX2" fmla="*/ 469926 w 469925"/>
                <a:gd name="connsiteY2" fmla="*/ 0 h 536391"/>
                <a:gd name="connsiteX3" fmla="*/ 135587 w 469925"/>
                <a:gd name="connsiteY3" fmla="*/ 536392 h 536391"/>
                <a:gd name="connsiteX4" fmla="*/ 0 w 469925"/>
                <a:gd name="connsiteY4" fmla="*/ 536392 h 536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9925" h="536391">
                  <a:moveTo>
                    <a:pt x="0" y="536392"/>
                  </a:moveTo>
                  <a:lnTo>
                    <a:pt x="337468" y="0"/>
                  </a:lnTo>
                  <a:lnTo>
                    <a:pt x="469926" y="0"/>
                  </a:lnTo>
                  <a:lnTo>
                    <a:pt x="135587" y="536392"/>
                  </a:lnTo>
                  <a:lnTo>
                    <a:pt x="0" y="536392"/>
                  </a:ln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191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7" name="Freeform 166">
              <a:extLst>
                <a:ext uri="{FF2B5EF4-FFF2-40B4-BE49-F238E27FC236}">
                  <a16:creationId xmlns:a16="http://schemas.microsoft.com/office/drawing/2014/main" id="{3AF9678D-4B79-F110-8149-053C531424AA}"/>
                </a:ext>
              </a:extLst>
            </p:cNvPr>
            <p:cNvSpPr/>
            <p:nvPr userDrawn="1"/>
          </p:nvSpPr>
          <p:spPr>
            <a:xfrm>
              <a:off x="759126" y="133244"/>
              <a:ext cx="504540" cy="555548"/>
            </a:xfrm>
            <a:custGeom>
              <a:avLst/>
              <a:gdLst>
                <a:gd name="connsiteX0" fmla="*/ 349551 w 504540"/>
                <a:gd name="connsiteY0" fmla="*/ 0 h 555548"/>
                <a:gd name="connsiteX1" fmla="*/ 504541 w 504540"/>
                <a:gd name="connsiteY1" fmla="*/ 0 h 555548"/>
                <a:gd name="connsiteX2" fmla="*/ 158285 w 504540"/>
                <a:gd name="connsiteY2" fmla="*/ 555549 h 555548"/>
                <a:gd name="connsiteX3" fmla="*/ 0 w 504540"/>
                <a:gd name="connsiteY3" fmla="*/ 555549 h 555548"/>
                <a:gd name="connsiteX4" fmla="*/ 349551 w 504540"/>
                <a:gd name="connsiteY4" fmla="*/ 0 h 555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4540" h="555548">
                  <a:moveTo>
                    <a:pt x="349551" y="0"/>
                  </a:moveTo>
                  <a:lnTo>
                    <a:pt x="504541" y="0"/>
                  </a:lnTo>
                  <a:lnTo>
                    <a:pt x="158285" y="555549"/>
                  </a:lnTo>
                  <a:lnTo>
                    <a:pt x="0" y="555549"/>
                  </a:lnTo>
                  <a:lnTo>
                    <a:pt x="349551" y="0"/>
                  </a:ln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63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8" name="Freeform 167">
              <a:extLst>
                <a:ext uri="{FF2B5EF4-FFF2-40B4-BE49-F238E27FC236}">
                  <a16:creationId xmlns:a16="http://schemas.microsoft.com/office/drawing/2014/main" id="{8E2A5208-CB76-1CEC-5634-40314296DEA1}"/>
                </a:ext>
              </a:extLst>
            </p:cNvPr>
            <p:cNvSpPr/>
            <p:nvPr userDrawn="1"/>
          </p:nvSpPr>
          <p:spPr>
            <a:xfrm>
              <a:off x="1755434" y="133244"/>
              <a:ext cx="504540" cy="555548"/>
            </a:xfrm>
            <a:custGeom>
              <a:avLst/>
              <a:gdLst>
                <a:gd name="connsiteX0" fmla="*/ 349551 w 504540"/>
                <a:gd name="connsiteY0" fmla="*/ 0 h 555548"/>
                <a:gd name="connsiteX1" fmla="*/ 504541 w 504540"/>
                <a:gd name="connsiteY1" fmla="*/ 0 h 555548"/>
                <a:gd name="connsiteX2" fmla="*/ 158285 w 504540"/>
                <a:gd name="connsiteY2" fmla="*/ 555549 h 555548"/>
                <a:gd name="connsiteX3" fmla="*/ 0 w 504540"/>
                <a:gd name="connsiteY3" fmla="*/ 555549 h 555548"/>
                <a:gd name="connsiteX4" fmla="*/ 349551 w 504540"/>
                <a:gd name="connsiteY4" fmla="*/ 0 h 555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4540" h="555548">
                  <a:moveTo>
                    <a:pt x="349551" y="0"/>
                  </a:moveTo>
                  <a:lnTo>
                    <a:pt x="504541" y="0"/>
                  </a:lnTo>
                  <a:lnTo>
                    <a:pt x="158285" y="555549"/>
                  </a:lnTo>
                  <a:lnTo>
                    <a:pt x="0" y="555549"/>
                  </a:lnTo>
                  <a:lnTo>
                    <a:pt x="349551" y="0"/>
                  </a:ln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63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9" name="Freeform 168">
              <a:extLst>
                <a:ext uri="{FF2B5EF4-FFF2-40B4-BE49-F238E27FC236}">
                  <a16:creationId xmlns:a16="http://schemas.microsoft.com/office/drawing/2014/main" id="{2ABF5263-E6CD-0FEF-D75C-AADFC2BCFEF5}"/>
                </a:ext>
              </a:extLst>
            </p:cNvPr>
            <p:cNvSpPr/>
            <p:nvPr userDrawn="1"/>
          </p:nvSpPr>
          <p:spPr>
            <a:xfrm>
              <a:off x="7682189" y="133244"/>
              <a:ext cx="504540" cy="555548"/>
            </a:xfrm>
            <a:custGeom>
              <a:avLst/>
              <a:gdLst>
                <a:gd name="connsiteX0" fmla="*/ 349538 w 504540"/>
                <a:gd name="connsiteY0" fmla="*/ 0 h 555548"/>
                <a:gd name="connsiteX1" fmla="*/ 504541 w 504540"/>
                <a:gd name="connsiteY1" fmla="*/ 0 h 555548"/>
                <a:gd name="connsiteX2" fmla="*/ 158260 w 504540"/>
                <a:gd name="connsiteY2" fmla="*/ 555549 h 555548"/>
                <a:gd name="connsiteX3" fmla="*/ 0 w 504540"/>
                <a:gd name="connsiteY3" fmla="*/ 555549 h 555548"/>
                <a:gd name="connsiteX4" fmla="*/ 349538 w 504540"/>
                <a:gd name="connsiteY4" fmla="*/ 0 h 555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4540" h="555548">
                  <a:moveTo>
                    <a:pt x="349538" y="0"/>
                  </a:moveTo>
                  <a:lnTo>
                    <a:pt x="504541" y="0"/>
                  </a:lnTo>
                  <a:lnTo>
                    <a:pt x="158260" y="555549"/>
                  </a:lnTo>
                  <a:lnTo>
                    <a:pt x="0" y="555549"/>
                  </a:lnTo>
                  <a:lnTo>
                    <a:pt x="349538" y="0"/>
                  </a:ln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63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0" name="Freeform 169">
              <a:extLst>
                <a:ext uri="{FF2B5EF4-FFF2-40B4-BE49-F238E27FC236}">
                  <a16:creationId xmlns:a16="http://schemas.microsoft.com/office/drawing/2014/main" id="{D9A93F82-CFD0-83C9-AC77-EA0801477E5B}"/>
                </a:ext>
              </a:extLst>
            </p:cNvPr>
            <p:cNvSpPr/>
            <p:nvPr userDrawn="1"/>
          </p:nvSpPr>
          <p:spPr>
            <a:xfrm>
              <a:off x="2758128" y="133244"/>
              <a:ext cx="504540" cy="555548"/>
            </a:xfrm>
            <a:custGeom>
              <a:avLst/>
              <a:gdLst>
                <a:gd name="connsiteX0" fmla="*/ 349551 w 504540"/>
                <a:gd name="connsiteY0" fmla="*/ 0 h 555548"/>
                <a:gd name="connsiteX1" fmla="*/ 504541 w 504540"/>
                <a:gd name="connsiteY1" fmla="*/ 0 h 555548"/>
                <a:gd name="connsiteX2" fmla="*/ 158285 w 504540"/>
                <a:gd name="connsiteY2" fmla="*/ 555549 h 555548"/>
                <a:gd name="connsiteX3" fmla="*/ 0 w 504540"/>
                <a:gd name="connsiteY3" fmla="*/ 555549 h 555548"/>
                <a:gd name="connsiteX4" fmla="*/ 349551 w 504540"/>
                <a:gd name="connsiteY4" fmla="*/ 0 h 555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4540" h="555548">
                  <a:moveTo>
                    <a:pt x="349551" y="0"/>
                  </a:moveTo>
                  <a:lnTo>
                    <a:pt x="504541" y="0"/>
                  </a:lnTo>
                  <a:lnTo>
                    <a:pt x="158285" y="555549"/>
                  </a:lnTo>
                  <a:lnTo>
                    <a:pt x="0" y="555549"/>
                  </a:lnTo>
                  <a:lnTo>
                    <a:pt x="349551" y="0"/>
                  </a:ln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63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1" name="Freeform 170">
              <a:extLst>
                <a:ext uri="{FF2B5EF4-FFF2-40B4-BE49-F238E27FC236}">
                  <a16:creationId xmlns:a16="http://schemas.microsoft.com/office/drawing/2014/main" id="{98DE1CEB-8D28-4352-E562-6756B0883DA2}"/>
                </a:ext>
              </a:extLst>
            </p:cNvPr>
            <p:cNvSpPr/>
            <p:nvPr userDrawn="1"/>
          </p:nvSpPr>
          <p:spPr>
            <a:xfrm>
              <a:off x="3439679" y="142822"/>
              <a:ext cx="469937" cy="536391"/>
            </a:xfrm>
            <a:custGeom>
              <a:avLst/>
              <a:gdLst>
                <a:gd name="connsiteX0" fmla="*/ 0 w 469937"/>
                <a:gd name="connsiteY0" fmla="*/ 536392 h 536391"/>
                <a:gd name="connsiteX1" fmla="*/ 337499 w 469937"/>
                <a:gd name="connsiteY1" fmla="*/ 0 h 536391"/>
                <a:gd name="connsiteX2" fmla="*/ 469938 w 469937"/>
                <a:gd name="connsiteY2" fmla="*/ 0 h 536391"/>
                <a:gd name="connsiteX3" fmla="*/ 135626 w 469937"/>
                <a:gd name="connsiteY3" fmla="*/ 536392 h 536391"/>
                <a:gd name="connsiteX4" fmla="*/ 0 w 469937"/>
                <a:gd name="connsiteY4" fmla="*/ 536392 h 536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9937" h="536391">
                  <a:moveTo>
                    <a:pt x="0" y="536392"/>
                  </a:moveTo>
                  <a:lnTo>
                    <a:pt x="337499" y="0"/>
                  </a:lnTo>
                  <a:lnTo>
                    <a:pt x="469938" y="0"/>
                  </a:lnTo>
                  <a:lnTo>
                    <a:pt x="135626" y="536392"/>
                  </a:lnTo>
                  <a:lnTo>
                    <a:pt x="0" y="536392"/>
                  </a:ln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191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2" name="Freeform 171">
              <a:extLst>
                <a:ext uri="{FF2B5EF4-FFF2-40B4-BE49-F238E27FC236}">
                  <a16:creationId xmlns:a16="http://schemas.microsoft.com/office/drawing/2014/main" id="{0463ECB6-69D3-C958-5BE2-C2E190F979D9}"/>
                </a:ext>
              </a:extLst>
            </p:cNvPr>
            <p:cNvSpPr/>
            <p:nvPr userDrawn="1"/>
          </p:nvSpPr>
          <p:spPr>
            <a:xfrm>
              <a:off x="9513352" y="142822"/>
              <a:ext cx="469925" cy="536391"/>
            </a:xfrm>
            <a:custGeom>
              <a:avLst/>
              <a:gdLst>
                <a:gd name="connsiteX0" fmla="*/ 0 w 469925"/>
                <a:gd name="connsiteY0" fmla="*/ 536392 h 536391"/>
                <a:gd name="connsiteX1" fmla="*/ 337468 w 469925"/>
                <a:gd name="connsiteY1" fmla="*/ 0 h 536391"/>
                <a:gd name="connsiteX2" fmla="*/ 469926 w 469925"/>
                <a:gd name="connsiteY2" fmla="*/ 0 h 536391"/>
                <a:gd name="connsiteX3" fmla="*/ 135587 w 469925"/>
                <a:gd name="connsiteY3" fmla="*/ 536392 h 536391"/>
                <a:gd name="connsiteX4" fmla="*/ 0 w 469925"/>
                <a:gd name="connsiteY4" fmla="*/ 536392 h 536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9925" h="536391">
                  <a:moveTo>
                    <a:pt x="0" y="536392"/>
                  </a:moveTo>
                  <a:lnTo>
                    <a:pt x="337468" y="0"/>
                  </a:lnTo>
                  <a:lnTo>
                    <a:pt x="469926" y="0"/>
                  </a:lnTo>
                  <a:lnTo>
                    <a:pt x="135587" y="536392"/>
                  </a:lnTo>
                  <a:lnTo>
                    <a:pt x="0" y="536392"/>
                  </a:ln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191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3" name="Freeform 172">
              <a:extLst>
                <a:ext uri="{FF2B5EF4-FFF2-40B4-BE49-F238E27FC236}">
                  <a16:creationId xmlns:a16="http://schemas.microsoft.com/office/drawing/2014/main" id="{C7A1BD53-18E5-9B89-2C1E-B29249C9EB49}"/>
                </a:ext>
              </a:extLst>
            </p:cNvPr>
            <p:cNvSpPr/>
            <p:nvPr userDrawn="1"/>
          </p:nvSpPr>
          <p:spPr>
            <a:xfrm>
              <a:off x="10183944" y="142822"/>
              <a:ext cx="469925" cy="536391"/>
            </a:xfrm>
            <a:custGeom>
              <a:avLst/>
              <a:gdLst>
                <a:gd name="connsiteX0" fmla="*/ 0 w 469925"/>
                <a:gd name="connsiteY0" fmla="*/ 536392 h 536391"/>
                <a:gd name="connsiteX1" fmla="*/ 337468 w 469925"/>
                <a:gd name="connsiteY1" fmla="*/ 0 h 536391"/>
                <a:gd name="connsiteX2" fmla="*/ 469926 w 469925"/>
                <a:gd name="connsiteY2" fmla="*/ 0 h 536391"/>
                <a:gd name="connsiteX3" fmla="*/ 135587 w 469925"/>
                <a:gd name="connsiteY3" fmla="*/ 536392 h 536391"/>
                <a:gd name="connsiteX4" fmla="*/ 0 w 469925"/>
                <a:gd name="connsiteY4" fmla="*/ 536392 h 536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9925" h="536391">
                  <a:moveTo>
                    <a:pt x="0" y="536392"/>
                  </a:moveTo>
                  <a:lnTo>
                    <a:pt x="337468" y="0"/>
                  </a:lnTo>
                  <a:lnTo>
                    <a:pt x="469926" y="0"/>
                  </a:lnTo>
                  <a:lnTo>
                    <a:pt x="135587" y="536392"/>
                  </a:lnTo>
                  <a:lnTo>
                    <a:pt x="0" y="536392"/>
                  </a:ln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191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4" name="Freeform 173">
              <a:extLst>
                <a:ext uri="{FF2B5EF4-FFF2-40B4-BE49-F238E27FC236}">
                  <a16:creationId xmlns:a16="http://schemas.microsoft.com/office/drawing/2014/main" id="{76A043A2-EE8E-6AA5-0A67-429D265C0F26}"/>
                </a:ext>
              </a:extLst>
            </p:cNvPr>
            <p:cNvSpPr/>
            <p:nvPr userDrawn="1"/>
          </p:nvSpPr>
          <p:spPr>
            <a:xfrm>
              <a:off x="10854536" y="142822"/>
              <a:ext cx="469925" cy="536391"/>
            </a:xfrm>
            <a:custGeom>
              <a:avLst/>
              <a:gdLst>
                <a:gd name="connsiteX0" fmla="*/ 0 w 469925"/>
                <a:gd name="connsiteY0" fmla="*/ 536392 h 536391"/>
                <a:gd name="connsiteX1" fmla="*/ 337468 w 469925"/>
                <a:gd name="connsiteY1" fmla="*/ 0 h 536391"/>
                <a:gd name="connsiteX2" fmla="*/ 469926 w 469925"/>
                <a:gd name="connsiteY2" fmla="*/ 0 h 536391"/>
                <a:gd name="connsiteX3" fmla="*/ 135587 w 469925"/>
                <a:gd name="connsiteY3" fmla="*/ 536392 h 536391"/>
                <a:gd name="connsiteX4" fmla="*/ 0 w 469925"/>
                <a:gd name="connsiteY4" fmla="*/ 536392 h 536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9925" h="536391">
                  <a:moveTo>
                    <a:pt x="0" y="536392"/>
                  </a:moveTo>
                  <a:lnTo>
                    <a:pt x="337468" y="0"/>
                  </a:lnTo>
                  <a:lnTo>
                    <a:pt x="469926" y="0"/>
                  </a:lnTo>
                  <a:lnTo>
                    <a:pt x="135587" y="536392"/>
                  </a:lnTo>
                  <a:lnTo>
                    <a:pt x="0" y="536392"/>
                  </a:ln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191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5" name="Freeform 174">
              <a:extLst>
                <a:ext uri="{FF2B5EF4-FFF2-40B4-BE49-F238E27FC236}">
                  <a16:creationId xmlns:a16="http://schemas.microsoft.com/office/drawing/2014/main" id="{A8C679E1-A496-EC70-EAF6-A0E7692589A3}"/>
                </a:ext>
              </a:extLst>
            </p:cNvPr>
            <p:cNvSpPr/>
            <p:nvPr userDrawn="1"/>
          </p:nvSpPr>
          <p:spPr>
            <a:xfrm>
              <a:off x="11525128" y="142822"/>
              <a:ext cx="469925" cy="536391"/>
            </a:xfrm>
            <a:custGeom>
              <a:avLst/>
              <a:gdLst>
                <a:gd name="connsiteX0" fmla="*/ 0 w 469925"/>
                <a:gd name="connsiteY0" fmla="*/ 536392 h 536391"/>
                <a:gd name="connsiteX1" fmla="*/ 337468 w 469925"/>
                <a:gd name="connsiteY1" fmla="*/ 0 h 536391"/>
                <a:gd name="connsiteX2" fmla="*/ 469926 w 469925"/>
                <a:gd name="connsiteY2" fmla="*/ 0 h 536391"/>
                <a:gd name="connsiteX3" fmla="*/ 135587 w 469925"/>
                <a:gd name="connsiteY3" fmla="*/ 536392 h 536391"/>
                <a:gd name="connsiteX4" fmla="*/ 0 w 469925"/>
                <a:gd name="connsiteY4" fmla="*/ 536392 h 536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9925" h="536391">
                  <a:moveTo>
                    <a:pt x="0" y="536392"/>
                  </a:moveTo>
                  <a:lnTo>
                    <a:pt x="337468" y="0"/>
                  </a:lnTo>
                  <a:lnTo>
                    <a:pt x="469926" y="0"/>
                  </a:lnTo>
                  <a:lnTo>
                    <a:pt x="135587" y="536392"/>
                  </a:lnTo>
                  <a:lnTo>
                    <a:pt x="0" y="536392"/>
                  </a:ln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191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6" name="Freeform 175">
              <a:extLst>
                <a:ext uri="{FF2B5EF4-FFF2-40B4-BE49-F238E27FC236}">
                  <a16:creationId xmlns:a16="http://schemas.microsoft.com/office/drawing/2014/main" id="{E1C70A9C-FB9D-D14E-2144-02EA8BAE467A}"/>
                </a:ext>
              </a:extLst>
            </p:cNvPr>
            <p:cNvSpPr/>
            <p:nvPr userDrawn="1"/>
          </p:nvSpPr>
          <p:spPr>
            <a:xfrm>
              <a:off x="427023" y="133244"/>
              <a:ext cx="504540" cy="555548"/>
            </a:xfrm>
            <a:custGeom>
              <a:avLst/>
              <a:gdLst>
                <a:gd name="connsiteX0" fmla="*/ 349551 w 504540"/>
                <a:gd name="connsiteY0" fmla="*/ 0 h 555548"/>
                <a:gd name="connsiteX1" fmla="*/ 504541 w 504540"/>
                <a:gd name="connsiteY1" fmla="*/ 0 h 555548"/>
                <a:gd name="connsiteX2" fmla="*/ 158287 w 504540"/>
                <a:gd name="connsiteY2" fmla="*/ 555549 h 555548"/>
                <a:gd name="connsiteX3" fmla="*/ 0 w 504540"/>
                <a:gd name="connsiteY3" fmla="*/ 555549 h 555548"/>
                <a:gd name="connsiteX4" fmla="*/ 349551 w 504540"/>
                <a:gd name="connsiteY4" fmla="*/ 0 h 555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4540" h="555548">
                  <a:moveTo>
                    <a:pt x="349551" y="0"/>
                  </a:moveTo>
                  <a:lnTo>
                    <a:pt x="504541" y="0"/>
                  </a:lnTo>
                  <a:lnTo>
                    <a:pt x="158287" y="555549"/>
                  </a:lnTo>
                  <a:lnTo>
                    <a:pt x="0" y="555549"/>
                  </a:lnTo>
                  <a:lnTo>
                    <a:pt x="349551" y="0"/>
                  </a:ln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63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7" name="Freeform 176">
              <a:extLst>
                <a:ext uri="{FF2B5EF4-FFF2-40B4-BE49-F238E27FC236}">
                  <a16:creationId xmlns:a16="http://schemas.microsoft.com/office/drawing/2014/main" id="{BF7497DA-D1AE-A9BB-DAAC-E463950FB13F}"/>
                </a:ext>
              </a:extLst>
            </p:cNvPr>
            <p:cNvSpPr/>
            <p:nvPr userDrawn="1"/>
          </p:nvSpPr>
          <p:spPr>
            <a:xfrm>
              <a:off x="94921" y="133244"/>
              <a:ext cx="504540" cy="555548"/>
            </a:xfrm>
            <a:custGeom>
              <a:avLst/>
              <a:gdLst>
                <a:gd name="connsiteX0" fmla="*/ 349551 w 504540"/>
                <a:gd name="connsiteY0" fmla="*/ 0 h 555548"/>
                <a:gd name="connsiteX1" fmla="*/ 504541 w 504540"/>
                <a:gd name="connsiteY1" fmla="*/ 0 h 555548"/>
                <a:gd name="connsiteX2" fmla="*/ 158287 w 504540"/>
                <a:gd name="connsiteY2" fmla="*/ 555549 h 555548"/>
                <a:gd name="connsiteX3" fmla="*/ 0 w 504540"/>
                <a:gd name="connsiteY3" fmla="*/ 555549 h 555548"/>
                <a:gd name="connsiteX4" fmla="*/ 349551 w 504540"/>
                <a:gd name="connsiteY4" fmla="*/ 0 h 555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4540" h="555548">
                  <a:moveTo>
                    <a:pt x="349551" y="0"/>
                  </a:moveTo>
                  <a:lnTo>
                    <a:pt x="504541" y="0"/>
                  </a:lnTo>
                  <a:lnTo>
                    <a:pt x="158287" y="555549"/>
                  </a:lnTo>
                  <a:lnTo>
                    <a:pt x="0" y="555549"/>
                  </a:lnTo>
                  <a:lnTo>
                    <a:pt x="349551" y="0"/>
                  </a:ln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63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8" name="Freeform 177">
              <a:extLst>
                <a:ext uri="{FF2B5EF4-FFF2-40B4-BE49-F238E27FC236}">
                  <a16:creationId xmlns:a16="http://schemas.microsoft.com/office/drawing/2014/main" id="{A0789719-7C44-8EBD-F9B8-42214D1A1DE2}"/>
                </a:ext>
              </a:extLst>
            </p:cNvPr>
            <p:cNvSpPr/>
            <p:nvPr userDrawn="1"/>
          </p:nvSpPr>
          <p:spPr>
            <a:xfrm>
              <a:off x="1423331" y="133244"/>
              <a:ext cx="504540" cy="555548"/>
            </a:xfrm>
            <a:custGeom>
              <a:avLst/>
              <a:gdLst>
                <a:gd name="connsiteX0" fmla="*/ 349551 w 504540"/>
                <a:gd name="connsiteY0" fmla="*/ 0 h 555548"/>
                <a:gd name="connsiteX1" fmla="*/ 504541 w 504540"/>
                <a:gd name="connsiteY1" fmla="*/ 0 h 555548"/>
                <a:gd name="connsiteX2" fmla="*/ 158285 w 504540"/>
                <a:gd name="connsiteY2" fmla="*/ 555549 h 555548"/>
                <a:gd name="connsiteX3" fmla="*/ 0 w 504540"/>
                <a:gd name="connsiteY3" fmla="*/ 555549 h 555548"/>
                <a:gd name="connsiteX4" fmla="*/ 349551 w 504540"/>
                <a:gd name="connsiteY4" fmla="*/ 0 h 555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4540" h="555548">
                  <a:moveTo>
                    <a:pt x="349551" y="0"/>
                  </a:moveTo>
                  <a:lnTo>
                    <a:pt x="504541" y="0"/>
                  </a:lnTo>
                  <a:lnTo>
                    <a:pt x="158285" y="555549"/>
                  </a:lnTo>
                  <a:lnTo>
                    <a:pt x="0" y="555549"/>
                  </a:lnTo>
                  <a:lnTo>
                    <a:pt x="349551" y="0"/>
                  </a:ln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63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9" name="Freeform 178">
              <a:extLst>
                <a:ext uri="{FF2B5EF4-FFF2-40B4-BE49-F238E27FC236}">
                  <a16:creationId xmlns:a16="http://schemas.microsoft.com/office/drawing/2014/main" id="{6D39A946-896D-7C9E-3A08-C5AE94DE4E3E}"/>
                </a:ext>
              </a:extLst>
            </p:cNvPr>
            <p:cNvSpPr/>
            <p:nvPr userDrawn="1"/>
          </p:nvSpPr>
          <p:spPr>
            <a:xfrm>
              <a:off x="2426025" y="133244"/>
              <a:ext cx="504540" cy="555548"/>
            </a:xfrm>
            <a:custGeom>
              <a:avLst/>
              <a:gdLst>
                <a:gd name="connsiteX0" fmla="*/ 349551 w 504540"/>
                <a:gd name="connsiteY0" fmla="*/ 0 h 555548"/>
                <a:gd name="connsiteX1" fmla="*/ 504541 w 504540"/>
                <a:gd name="connsiteY1" fmla="*/ 0 h 555548"/>
                <a:gd name="connsiteX2" fmla="*/ 158285 w 504540"/>
                <a:gd name="connsiteY2" fmla="*/ 555549 h 555548"/>
                <a:gd name="connsiteX3" fmla="*/ 0 w 504540"/>
                <a:gd name="connsiteY3" fmla="*/ 555549 h 555548"/>
                <a:gd name="connsiteX4" fmla="*/ 349551 w 504540"/>
                <a:gd name="connsiteY4" fmla="*/ 0 h 555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4540" h="555548">
                  <a:moveTo>
                    <a:pt x="349551" y="0"/>
                  </a:moveTo>
                  <a:lnTo>
                    <a:pt x="504541" y="0"/>
                  </a:lnTo>
                  <a:lnTo>
                    <a:pt x="158285" y="555549"/>
                  </a:lnTo>
                  <a:lnTo>
                    <a:pt x="0" y="555549"/>
                  </a:lnTo>
                  <a:lnTo>
                    <a:pt x="349551" y="0"/>
                  </a:ln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63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80" name="Freeform 179">
              <a:extLst>
                <a:ext uri="{FF2B5EF4-FFF2-40B4-BE49-F238E27FC236}">
                  <a16:creationId xmlns:a16="http://schemas.microsoft.com/office/drawing/2014/main" id="{2FC9C10B-F0F8-EAAF-EEFD-C00E2CBB0F20}"/>
                </a:ext>
              </a:extLst>
            </p:cNvPr>
            <p:cNvSpPr/>
            <p:nvPr userDrawn="1"/>
          </p:nvSpPr>
          <p:spPr>
            <a:xfrm>
              <a:off x="5736189" y="393459"/>
              <a:ext cx="166051" cy="287352"/>
            </a:xfrm>
            <a:custGeom>
              <a:avLst/>
              <a:gdLst>
                <a:gd name="connsiteX0" fmla="*/ 166051 w 166051"/>
                <a:gd name="connsiteY0" fmla="*/ 0 h 287352"/>
                <a:gd name="connsiteX1" fmla="*/ 0 w 166051"/>
                <a:gd name="connsiteY1" fmla="*/ 287353 h 287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6051" h="287352">
                  <a:moveTo>
                    <a:pt x="166051" y="0"/>
                  </a:moveTo>
                  <a:lnTo>
                    <a:pt x="0" y="287353"/>
                  </a:lnTo>
                </a:path>
              </a:pathLst>
            </a:custGeom>
            <a:ln w="19160" cap="flat">
              <a:solidFill>
                <a:srgbClr val="FFFFFF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81" name="Freeform 180">
              <a:extLst>
                <a:ext uri="{FF2B5EF4-FFF2-40B4-BE49-F238E27FC236}">
                  <a16:creationId xmlns:a16="http://schemas.microsoft.com/office/drawing/2014/main" id="{E114060C-0FE5-9AD7-C32B-ACD2140E5664}"/>
                </a:ext>
              </a:extLst>
            </p:cNvPr>
            <p:cNvSpPr/>
            <p:nvPr userDrawn="1"/>
          </p:nvSpPr>
          <p:spPr>
            <a:xfrm>
              <a:off x="6330141" y="393459"/>
              <a:ext cx="166051" cy="287352"/>
            </a:xfrm>
            <a:custGeom>
              <a:avLst/>
              <a:gdLst>
                <a:gd name="connsiteX0" fmla="*/ 166051 w 166051"/>
                <a:gd name="connsiteY0" fmla="*/ 0 h 287352"/>
                <a:gd name="connsiteX1" fmla="*/ 0 w 166051"/>
                <a:gd name="connsiteY1" fmla="*/ 287353 h 287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6051" h="287352">
                  <a:moveTo>
                    <a:pt x="166051" y="0"/>
                  </a:moveTo>
                  <a:lnTo>
                    <a:pt x="0" y="287353"/>
                  </a:lnTo>
                </a:path>
              </a:pathLst>
            </a:custGeom>
            <a:ln w="19160" cap="flat">
              <a:solidFill>
                <a:srgbClr val="FFFFFF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82" name="Freeform 181">
              <a:extLst>
                <a:ext uri="{FF2B5EF4-FFF2-40B4-BE49-F238E27FC236}">
                  <a16:creationId xmlns:a16="http://schemas.microsoft.com/office/drawing/2014/main" id="{F1A8B975-A5F0-4B49-2D89-79EB8C947CF6}"/>
                </a:ext>
              </a:extLst>
            </p:cNvPr>
            <p:cNvSpPr/>
            <p:nvPr userDrawn="1"/>
          </p:nvSpPr>
          <p:spPr>
            <a:xfrm>
              <a:off x="6681410" y="393459"/>
              <a:ext cx="166051" cy="287352"/>
            </a:xfrm>
            <a:custGeom>
              <a:avLst/>
              <a:gdLst>
                <a:gd name="connsiteX0" fmla="*/ 166052 w 166051"/>
                <a:gd name="connsiteY0" fmla="*/ 0 h 287352"/>
                <a:gd name="connsiteX1" fmla="*/ 0 w 166051"/>
                <a:gd name="connsiteY1" fmla="*/ 287353 h 287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6051" h="287352">
                  <a:moveTo>
                    <a:pt x="166052" y="0"/>
                  </a:moveTo>
                  <a:lnTo>
                    <a:pt x="0" y="287353"/>
                  </a:lnTo>
                </a:path>
              </a:pathLst>
            </a:custGeom>
            <a:ln w="19160" cap="flat">
              <a:solidFill>
                <a:srgbClr val="FFFFFF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83" name="Freeform 182">
              <a:extLst>
                <a:ext uri="{FF2B5EF4-FFF2-40B4-BE49-F238E27FC236}">
                  <a16:creationId xmlns:a16="http://schemas.microsoft.com/office/drawing/2014/main" id="{34A81951-9BCC-EC13-5599-2D5970D4EF60}"/>
                </a:ext>
              </a:extLst>
            </p:cNvPr>
            <p:cNvSpPr/>
            <p:nvPr userDrawn="1"/>
          </p:nvSpPr>
          <p:spPr>
            <a:xfrm>
              <a:off x="7032673" y="393459"/>
              <a:ext cx="166051" cy="287352"/>
            </a:xfrm>
            <a:custGeom>
              <a:avLst/>
              <a:gdLst>
                <a:gd name="connsiteX0" fmla="*/ 166052 w 166051"/>
                <a:gd name="connsiteY0" fmla="*/ 0 h 287352"/>
                <a:gd name="connsiteX1" fmla="*/ 0 w 166051"/>
                <a:gd name="connsiteY1" fmla="*/ 287353 h 287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6051" h="287352">
                  <a:moveTo>
                    <a:pt x="166052" y="0"/>
                  </a:moveTo>
                  <a:lnTo>
                    <a:pt x="0" y="287353"/>
                  </a:lnTo>
                </a:path>
              </a:pathLst>
            </a:custGeom>
            <a:ln w="19160" cap="flat">
              <a:solidFill>
                <a:srgbClr val="FFFFFF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84" name="Freeform 183">
              <a:extLst>
                <a:ext uri="{FF2B5EF4-FFF2-40B4-BE49-F238E27FC236}">
                  <a16:creationId xmlns:a16="http://schemas.microsoft.com/office/drawing/2014/main" id="{A74145E3-DC9A-39DE-7D67-E5AABA2AF4D6}"/>
                </a:ext>
              </a:extLst>
            </p:cNvPr>
            <p:cNvSpPr/>
            <p:nvPr userDrawn="1"/>
          </p:nvSpPr>
          <p:spPr>
            <a:xfrm>
              <a:off x="7383935" y="393459"/>
              <a:ext cx="166051" cy="287352"/>
            </a:xfrm>
            <a:custGeom>
              <a:avLst/>
              <a:gdLst>
                <a:gd name="connsiteX0" fmla="*/ 166052 w 166051"/>
                <a:gd name="connsiteY0" fmla="*/ 0 h 287352"/>
                <a:gd name="connsiteX1" fmla="*/ 0 w 166051"/>
                <a:gd name="connsiteY1" fmla="*/ 287353 h 287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6051" h="287352">
                  <a:moveTo>
                    <a:pt x="166052" y="0"/>
                  </a:moveTo>
                  <a:lnTo>
                    <a:pt x="0" y="287353"/>
                  </a:lnTo>
                </a:path>
              </a:pathLst>
            </a:custGeom>
            <a:ln w="19160" cap="flat">
              <a:solidFill>
                <a:srgbClr val="FFFFFF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85" name="Freeform 184">
              <a:extLst>
                <a:ext uri="{FF2B5EF4-FFF2-40B4-BE49-F238E27FC236}">
                  <a16:creationId xmlns:a16="http://schemas.microsoft.com/office/drawing/2014/main" id="{C72313A9-7853-B8E8-D341-1F74A5FC0349}"/>
                </a:ext>
              </a:extLst>
            </p:cNvPr>
            <p:cNvSpPr/>
            <p:nvPr userDrawn="1"/>
          </p:nvSpPr>
          <p:spPr>
            <a:xfrm>
              <a:off x="5806441" y="393459"/>
              <a:ext cx="166051" cy="287352"/>
            </a:xfrm>
            <a:custGeom>
              <a:avLst/>
              <a:gdLst>
                <a:gd name="connsiteX0" fmla="*/ 166051 w 166051"/>
                <a:gd name="connsiteY0" fmla="*/ 0 h 287352"/>
                <a:gd name="connsiteX1" fmla="*/ 0 w 166051"/>
                <a:gd name="connsiteY1" fmla="*/ 287353 h 287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6051" h="287352">
                  <a:moveTo>
                    <a:pt x="166051" y="0"/>
                  </a:moveTo>
                  <a:lnTo>
                    <a:pt x="0" y="287353"/>
                  </a:lnTo>
                </a:path>
              </a:pathLst>
            </a:custGeom>
            <a:ln w="19160" cap="flat">
              <a:solidFill>
                <a:srgbClr val="FFFFFF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86" name="Freeform 185">
              <a:extLst>
                <a:ext uri="{FF2B5EF4-FFF2-40B4-BE49-F238E27FC236}">
                  <a16:creationId xmlns:a16="http://schemas.microsoft.com/office/drawing/2014/main" id="{20CBFC91-4502-D545-CCF2-A1FCDEA62B5C}"/>
                </a:ext>
              </a:extLst>
            </p:cNvPr>
            <p:cNvSpPr/>
            <p:nvPr userDrawn="1"/>
          </p:nvSpPr>
          <p:spPr>
            <a:xfrm>
              <a:off x="6400394" y="393459"/>
              <a:ext cx="166057" cy="287352"/>
            </a:xfrm>
            <a:custGeom>
              <a:avLst/>
              <a:gdLst>
                <a:gd name="connsiteX0" fmla="*/ 166058 w 166057"/>
                <a:gd name="connsiteY0" fmla="*/ 0 h 287352"/>
                <a:gd name="connsiteX1" fmla="*/ 0 w 166057"/>
                <a:gd name="connsiteY1" fmla="*/ 287353 h 287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6057" h="287352">
                  <a:moveTo>
                    <a:pt x="166058" y="0"/>
                  </a:moveTo>
                  <a:lnTo>
                    <a:pt x="0" y="287353"/>
                  </a:lnTo>
                </a:path>
              </a:pathLst>
            </a:custGeom>
            <a:ln w="19160" cap="flat">
              <a:solidFill>
                <a:srgbClr val="FFFFFF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87" name="Freeform 186">
              <a:extLst>
                <a:ext uri="{FF2B5EF4-FFF2-40B4-BE49-F238E27FC236}">
                  <a16:creationId xmlns:a16="http://schemas.microsoft.com/office/drawing/2014/main" id="{C5D4724A-E267-DDAC-7A81-8F51C9E69A06}"/>
                </a:ext>
              </a:extLst>
            </p:cNvPr>
            <p:cNvSpPr/>
            <p:nvPr userDrawn="1"/>
          </p:nvSpPr>
          <p:spPr>
            <a:xfrm>
              <a:off x="6751663" y="393459"/>
              <a:ext cx="166051" cy="287352"/>
            </a:xfrm>
            <a:custGeom>
              <a:avLst/>
              <a:gdLst>
                <a:gd name="connsiteX0" fmla="*/ 166052 w 166051"/>
                <a:gd name="connsiteY0" fmla="*/ 0 h 287352"/>
                <a:gd name="connsiteX1" fmla="*/ 0 w 166051"/>
                <a:gd name="connsiteY1" fmla="*/ 287353 h 287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6051" h="287352">
                  <a:moveTo>
                    <a:pt x="166052" y="0"/>
                  </a:moveTo>
                  <a:lnTo>
                    <a:pt x="0" y="287353"/>
                  </a:lnTo>
                </a:path>
              </a:pathLst>
            </a:custGeom>
            <a:ln w="19160" cap="flat">
              <a:solidFill>
                <a:srgbClr val="FFFFFF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88" name="Freeform 187">
              <a:extLst>
                <a:ext uri="{FF2B5EF4-FFF2-40B4-BE49-F238E27FC236}">
                  <a16:creationId xmlns:a16="http://schemas.microsoft.com/office/drawing/2014/main" id="{E4432DF4-19F2-7579-0E86-CAF5BC0C5E9E}"/>
                </a:ext>
              </a:extLst>
            </p:cNvPr>
            <p:cNvSpPr/>
            <p:nvPr userDrawn="1"/>
          </p:nvSpPr>
          <p:spPr>
            <a:xfrm>
              <a:off x="7102925" y="393459"/>
              <a:ext cx="166051" cy="287352"/>
            </a:xfrm>
            <a:custGeom>
              <a:avLst/>
              <a:gdLst>
                <a:gd name="connsiteX0" fmla="*/ 166052 w 166051"/>
                <a:gd name="connsiteY0" fmla="*/ 0 h 287352"/>
                <a:gd name="connsiteX1" fmla="*/ 0 w 166051"/>
                <a:gd name="connsiteY1" fmla="*/ 287353 h 287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6051" h="287352">
                  <a:moveTo>
                    <a:pt x="166052" y="0"/>
                  </a:moveTo>
                  <a:lnTo>
                    <a:pt x="0" y="287353"/>
                  </a:lnTo>
                </a:path>
              </a:pathLst>
            </a:custGeom>
            <a:ln w="19160" cap="flat">
              <a:solidFill>
                <a:srgbClr val="FFFFFF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89" name="Freeform 188">
              <a:extLst>
                <a:ext uri="{FF2B5EF4-FFF2-40B4-BE49-F238E27FC236}">
                  <a16:creationId xmlns:a16="http://schemas.microsoft.com/office/drawing/2014/main" id="{9B8A1F17-2047-62E7-FEDA-77D2E00A726F}"/>
                </a:ext>
              </a:extLst>
            </p:cNvPr>
            <p:cNvSpPr/>
            <p:nvPr userDrawn="1"/>
          </p:nvSpPr>
          <p:spPr>
            <a:xfrm>
              <a:off x="7454188" y="393459"/>
              <a:ext cx="166051" cy="287352"/>
            </a:xfrm>
            <a:custGeom>
              <a:avLst/>
              <a:gdLst>
                <a:gd name="connsiteX0" fmla="*/ 166052 w 166051"/>
                <a:gd name="connsiteY0" fmla="*/ 0 h 287352"/>
                <a:gd name="connsiteX1" fmla="*/ 0 w 166051"/>
                <a:gd name="connsiteY1" fmla="*/ 287353 h 287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6051" h="287352">
                  <a:moveTo>
                    <a:pt x="166052" y="0"/>
                  </a:moveTo>
                  <a:lnTo>
                    <a:pt x="0" y="287353"/>
                  </a:lnTo>
                </a:path>
              </a:pathLst>
            </a:custGeom>
            <a:ln w="19160" cap="flat">
              <a:solidFill>
                <a:srgbClr val="FFFFFF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0" name="Freeform 189">
              <a:extLst>
                <a:ext uri="{FF2B5EF4-FFF2-40B4-BE49-F238E27FC236}">
                  <a16:creationId xmlns:a16="http://schemas.microsoft.com/office/drawing/2014/main" id="{6759A81E-C1AC-D023-2685-000243700937}"/>
                </a:ext>
              </a:extLst>
            </p:cNvPr>
            <p:cNvSpPr/>
            <p:nvPr userDrawn="1"/>
          </p:nvSpPr>
          <p:spPr>
            <a:xfrm>
              <a:off x="5876694" y="393459"/>
              <a:ext cx="166051" cy="287352"/>
            </a:xfrm>
            <a:custGeom>
              <a:avLst/>
              <a:gdLst>
                <a:gd name="connsiteX0" fmla="*/ 166051 w 166051"/>
                <a:gd name="connsiteY0" fmla="*/ 0 h 287352"/>
                <a:gd name="connsiteX1" fmla="*/ 0 w 166051"/>
                <a:gd name="connsiteY1" fmla="*/ 287353 h 287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6051" h="287352">
                  <a:moveTo>
                    <a:pt x="166051" y="0"/>
                  </a:moveTo>
                  <a:lnTo>
                    <a:pt x="0" y="287353"/>
                  </a:lnTo>
                </a:path>
              </a:pathLst>
            </a:custGeom>
            <a:ln w="19160" cap="flat">
              <a:solidFill>
                <a:srgbClr val="FFFFFF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1" name="Freeform 190">
              <a:extLst>
                <a:ext uri="{FF2B5EF4-FFF2-40B4-BE49-F238E27FC236}">
                  <a16:creationId xmlns:a16="http://schemas.microsoft.com/office/drawing/2014/main" id="{16F39862-093D-1DF0-04D8-5BCFD938B413}"/>
                </a:ext>
              </a:extLst>
            </p:cNvPr>
            <p:cNvSpPr/>
            <p:nvPr userDrawn="1"/>
          </p:nvSpPr>
          <p:spPr>
            <a:xfrm>
              <a:off x="6470646" y="393459"/>
              <a:ext cx="166057" cy="287352"/>
            </a:xfrm>
            <a:custGeom>
              <a:avLst/>
              <a:gdLst>
                <a:gd name="connsiteX0" fmla="*/ 166058 w 166057"/>
                <a:gd name="connsiteY0" fmla="*/ 0 h 287352"/>
                <a:gd name="connsiteX1" fmla="*/ 0 w 166057"/>
                <a:gd name="connsiteY1" fmla="*/ 287353 h 287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6057" h="287352">
                  <a:moveTo>
                    <a:pt x="166058" y="0"/>
                  </a:moveTo>
                  <a:lnTo>
                    <a:pt x="0" y="287353"/>
                  </a:lnTo>
                </a:path>
              </a:pathLst>
            </a:custGeom>
            <a:ln w="19160" cap="flat">
              <a:solidFill>
                <a:srgbClr val="FFFFFF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2" name="Freeform 191">
              <a:extLst>
                <a:ext uri="{FF2B5EF4-FFF2-40B4-BE49-F238E27FC236}">
                  <a16:creationId xmlns:a16="http://schemas.microsoft.com/office/drawing/2014/main" id="{82907D61-F6C7-83B1-0F36-7148DDE8741C}"/>
                </a:ext>
              </a:extLst>
            </p:cNvPr>
            <p:cNvSpPr/>
            <p:nvPr userDrawn="1"/>
          </p:nvSpPr>
          <p:spPr>
            <a:xfrm>
              <a:off x="6821915" y="393459"/>
              <a:ext cx="166051" cy="287352"/>
            </a:xfrm>
            <a:custGeom>
              <a:avLst/>
              <a:gdLst>
                <a:gd name="connsiteX0" fmla="*/ 166052 w 166051"/>
                <a:gd name="connsiteY0" fmla="*/ 0 h 287352"/>
                <a:gd name="connsiteX1" fmla="*/ 0 w 166051"/>
                <a:gd name="connsiteY1" fmla="*/ 287353 h 287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6051" h="287352">
                  <a:moveTo>
                    <a:pt x="166052" y="0"/>
                  </a:moveTo>
                  <a:lnTo>
                    <a:pt x="0" y="287353"/>
                  </a:lnTo>
                </a:path>
              </a:pathLst>
            </a:custGeom>
            <a:ln w="19160" cap="flat">
              <a:solidFill>
                <a:srgbClr val="FFFFFF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3" name="Freeform 192">
              <a:extLst>
                <a:ext uri="{FF2B5EF4-FFF2-40B4-BE49-F238E27FC236}">
                  <a16:creationId xmlns:a16="http://schemas.microsoft.com/office/drawing/2014/main" id="{EC1C6C28-4499-91B7-2855-E204632F8D01}"/>
                </a:ext>
              </a:extLst>
            </p:cNvPr>
            <p:cNvSpPr/>
            <p:nvPr userDrawn="1"/>
          </p:nvSpPr>
          <p:spPr>
            <a:xfrm>
              <a:off x="7173178" y="393459"/>
              <a:ext cx="166051" cy="287352"/>
            </a:xfrm>
            <a:custGeom>
              <a:avLst/>
              <a:gdLst>
                <a:gd name="connsiteX0" fmla="*/ 166052 w 166051"/>
                <a:gd name="connsiteY0" fmla="*/ 0 h 287352"/>
                <a:gd name="connsiteX1" fmla="*/ 0 w 166051"/>
                <a:gd name="connsiteY1" fmla="*/ 287353 h 287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6051" h="287352">
                  <a:moveTo>
                    <a:pt x="166052" y="0"/>
                  </a:moveTo>
                  <a:lnTo>
                    <a:pt x="0" y="287353"/>
                  </a:lnTo>
                </a:path>
              </a:pathLst>
            </a:custGeom>
            <a:ln w="19160" cap="flat">
              <a:solidFill>
                <a:srgbClr val="FFFFFF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4" name="Freeform 193">
              <a:extLst>
                <a:ext uri="{FF2B5EF4-FFF2-40B4-BE49-F238E27FC236}">
                  <a16:creationId xmlns:a16="http://schemas.microsoft.com/office/drawing/2014/main" id="{5383613B-FBCA-11CD-D034-7BD3C9C06AC8}"/>
                </a:ext>
              </a:extLst>
            </p:cNvPr>
            <p:cNvSpPr/>
            <p:nvPr userDrawn="1"/>
          </p:nvSpPr>
          <p:spPr>
            <a:xfrm>
              <a:off x="7524440" y="393459"/>
              <a:ext cx="166051" cy="287352"/>
            </a:xfrm>
            <a:custGeom>
              <a:avLst/>
              <a:gdLst>
                <a:gd name="connsiteX0" fmla="*/ 166052 w 166051"/>
                <a:gd name="connsiteY0" fmla="*/ 0 h 287352"/>
                <a:gd name="connsiteX1" fmla="*/ 0 w 166051"/>
                <a:gd name="connsiteY1" fmla="*/ 287353 h 287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6051" h="287352">
                  <a:moveTo>
                    <a:pt x="166052" y="0"/>
                  </a:moveTo>
                  <a:lnTo>
                    <a:pt x="0" y="287353"/>
                  </a:lnTo>
                </a:path>
              </a:pathLst>
            </a:custGeom>
            <a:ln w="19160" cap="flat">
              <a:solidFill>
                <a:srgbClr val="FFFFFF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5" name="Freeform 194">
              <a:extLst>
                <a:ext uri="{FF2B5EF4-FFF2-40B4-BE49-F238E27FC236}">
                  <a16:creationId xmlns:a16="http://schemas.microsoft.com/office/drawing/2014/main" id="{5DDF3FE4-7F5F-313E-FECD-E598781BBCA8}"/>
                </a:ext>
              </a:extLst>
            </p:cNvPr>
            <p:cNvSpPr/>
            <p:nvPr userDrawn="1"/>
          </p:nvSpPr>
          <p:spPr>
            <a:xfrm>
              <a:off x="5946946" y="393459"/>
              <a:ext cx="166051" cy="287352"/>
            </a:xfrm>
            <a:custGeom>
              <a:avLst/>
              <a:gdLst>
                <a:gd name="connsiteX0" fmla="*/ 166051 w 166051"/>
                <a:gd name="connsiteY0" fmla="*/ 0 h 287352"/>
                <a:gd name="connsiteX1" fmla="*/ 0 w 166051"/>
                <a:gd name="connsiteY1" fmla="*/ 287353 h 287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6051" h="287352">
                  <a:moveTo>
                    <a:pt x="166051" y="0"/>
                  </a:moveTo>
                  <a:lnTo>
                    <a:pt x="0" y="287353"/>
                  </a:lnTo>
                </a:path>
              </a:pathLst>
            </a:custGeom>
            <a:ln w="19160" cap="flat">
              <a:solidFill>
                <a:srgbClr val="FFFFFF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6" name="Freeform 195">
              <a:extLst>
                <a:ext uri="{FF2B5EF4-FFF2-40B4-BE49-F238E27FC236}">
                  <a16:creationId xmlns:a16="http://schemas.microsoft.com/office/drawing/2014/main" id="{488D5F04-719A-BFE4-3E92-647123F3CFA8}"/>
                </a:ext>
              </a:extLst>
            </p:cNvPr>
            <p:cNvSpPr/>
            <p:nvPr userDrawn="1"/>
          </p:nvSpPr>
          <p:spPr>
            <a:xfrm>
              <a:off x="6540905" y="393459"/>
              <a:ext cx="166051" cy="287352"/>
            </a:xfrm>
            <a:custGeom>
              <a:avLst/>
              <a:gdLst>
                <a:gd name="connsiteX0" fmla="*/ 166052 w 166051"/>
                <a:gd name="connsiteY0" fmla="*/ 0 h 287352"/>
                <a:gd name="connsiteX1" fmla="*/ 0 w 166051"/>
                <a:gd name="connsiteY1" fmla="*/ 287353 h 287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6051" h="287352">
                  <a:moveTo>
                    <a:pt x="166052" y="0"/>
                  </a:moveTo>
                  <a:lnTo>
                    <a:pt x="0" y="287353"/>
                  </a:lnTo>
                </a:path>
              </a:pathLst>
            </a:custGeom>
            <a:ln w="19160" cap="flat">
              <a:solidFill>
                <a:srgbClr val="FFFFFF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7" name="Freeform 196">
              <a:extLst>
                <a:ext uri="{FF2B5EF4-FFF2-40B4-BE49-F238E27FC236}">
                  <a16:creationId xmlns:a16="http://schemas.microsoft.com/office/drawing/2014/main" id="{85715DE9-656E-B934-555C-0670CBE8DEA6}"/>
                </a:ext>
              </a:extLst>
            </p:cNvPr>
            <p:cNvSpPr/>
            <p:nvPr userDrawn="1"/>
          </p:nvSpPr>
          <p:spPr>
            <a:xfrm>
              <a:off x="6892168" y="393459"/>
              <a:ext cx="166051" cy="287352"/>
            </a:xfrm>
            <a:custGeom>
              <a:avLst/>
              <a:gdLst>
                <a:gd name="connsiteX0" fmla="*/ 166052 w 166051"/>
                <a:gd name="connsiteY0" fmla="*/ 0 h 287352"/>
                <a:gd name="connsiteX1" fmla="*/ 0 w 166051"/>
                <a:gd name="connsiteY1" fmla="*/ 287353 h 287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6051" h="287352">
                  <a:moveTo>
                    <a:pt x="166052" y="0"/>
                  </a:moveTo>
                  <a:lnTo>
                    <a:pt x="0" y="287353"/>
                  </a:lnTo>
                </a:path>
              </a:pathLst>
            </a:custGeom>
            <a:ln w="19160" cap="flat">
              <a:solidFill>
                <a:srgbClr val="FFFFFF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8" name="Freeform 197">
              <a:extLst>
                <a:ext uri="{FF2B5EF4-FFF2-40B4-BE49-F238E27FC236}">
                  <a16:creationId xmlns:a16="http://schemas.microsoft.com/office/drawing/2014/main" id="{65142A4B-9AA3-E836-42CA-9CB15A9D78AA}"/>
                </a:ext>
              </a:extLst>
            </p:cNvPr>
            <p:cNvSpPr/>
            <p:nvPr userDrawn="1"/>
          </p:nvSpPr>
          <p:spPr>
            <a:xfrm>
              <a:off x="7243430" y="393459"/>
              <a:ext cx="166051" cy="287352"/>
            </a:xfrm>
            <a:custGeom>
              <a:avLst/>
              <a:gdLst>
                <a:gd name="connsiteX0" fmla="*/ 166052 w 166051"/>
                <a:gd name="connsiteY0" fmla="*/ 0 h 287352"/>
                <a:gd name="connsiteX1" fmla="*/ 0 w 166051"/>
                <a:gd name="connsiteY1" fmla="*/ 287353 h 287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6051" h="287352">
                  <a:moveTo>
                    <a:pt x="166052" y="0"/>
                  </a:moveTo>
                  <a:lnTo>
                    <a:pt x="0" y="287353"/>
                  </a:lnTo>
                </a:path>
              </a:pathLst>
            </a:custGeom>
            <a:ln w="19160" cap="flat">
              <a:solidFill>
                <a:srgbClr val="FFFFFF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9" name="Freeform 198">
              <a:extLst>
                <a:ext uri="{FF2B5EF4-FFF2-40B4-BE49-F238E27FC236}">
                  <a16:creationId xmlns:a16="http://schemas.microsoft.com/office/drawing/2014/main" id="{5EF4D33C-BF51-D07E-0EFC-778D445803D1}"/>
                </a:ext>
              </a:extLst>
            </p:cNvPr>
            <p:cNvSpPr/>
            <p:nvPr userDrawn="1"/>
          </p:nvSpPr>
          <p:spPr>
            <a:xfrm>
              <a:off x="7594693" y="393459"/>
              <a:ext cx="166051" cy="287352"/>
            </a:xfrm>
            <a:custGeom>
              <a:avLst/>
              <a:gdLst>
                <a:gd name="connsiteX0" fmla="*/ 166052 w 166051"/>
                <a:gd name="connsiteY0" fmla="*/ 0 h 287352"/>
                <a:gd name="connsiteX1" fmla="*/ 0 w 166051"/>
                <a:gd name="connsiteY1" fmla="*/ 287353 h 287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6051" h="287352">
                  <a:moveTo>
                    <a:pt x="166052" y="0"/>
                  </a:moveTo>
                  <a:lnTo>
                    <a:pt x="0" y="287353"/>
                  </a:lnTo>
                </a:path>
              </a:pathLst>
            </a:custGeom>
            <a:ln w="19160" cap="flat">
              <a:solidFill>
                <a:srgbClr val="FFFFFF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0" name="Freeform 199">
              <a:extLst>
                <a:ext uri="{FF2B5EF4-FFF2-40B4-BE49-F238E27FC236}">
                  <a16:creationId xmlns:a16="http://schemas.microsoft.com/office/drawing/2014/main" id="{20DBDD95-74C1-BA3A-CF55-77DDDB531F69}"/>
                </a:ext>
              </a:extLst>
            </p:cNvPr>
            <p:cNvSpPr/>
            <p:nvPr userDrawn="1"/>
          </p:nvSpPr>
          <p:spPr>
            <a:xfrm>
              <a:off x="6017199" y="393459"/>
              <a:ext cx="166051" cy="287352"/>
            </a:xfrm>
            <a:custGeom>
              <a:avLst/>
              <a:gdLst>
                <a:gd name="connsiteX0" fmla="*/ 166051 w 166051"/>
                <a:gd name="connsiteY0" fmla="*/ 0 h 287352"/>
                <a:gd name="connsiteX1" fmla="*/ 0 w 166051"/>
                <a:gd name="connsiteY1" fmla="*/ 287353 h 287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6051" h="287352">
                  <a:moveTo>
                    <a:pt x="166051" y="0"/>
                  </a:moveTo>
                  <a:lnTo>
                    <a:pt x="0" y="287353"/>
                  </a:lnTo>
                </a:path>
              </a:pathLst>
            </a:custGeom>
            <a:ln w="19160" cap="flat">
              <a:solidFill>
                <a:srgbClr val="FFFFFF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1" name="Freeform 200">
              <a:extLst>
                <a:ext uri="{FF2B5EF4-FFF2-40B4-BE49-F238E27FC236}">
                  <a16:creationId xmlns:a16="http://schemas.microsoft.com/office/drawing/2014/main" id="{3DB44B2F-87BC-0195-8DE7-4CA36616B3F0}"/>
                </a:ext>
              </a:extLst>
            </p:cNvPr>
            <p:cNvSpPr/>
            <p:nvPr userDrawn="1"/>
          </p:nvSpPr>
          <p:spPr>
            <a:xfrm>
              <a:off x="6611158" y="393459"/>
              <a:ext cx="166051" cy="287352"/>
            </a:xfrm>
            <a:custGeom>
              <a:avLst/>
              <a:gdLst>
                <a:gd name="connsiteX0" fmla="*/ 166052 w 166051"/>
                <a:gd name="connsiteY0" fmla="*/ 0 h 287352"/>
                <a:gd name="connsiteX1" fmla="*/ 0 w 166051"/>
                <a:gd name="connsiteY1" fmla="*/ 287353 h 287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6051" h="287352">
                  <a:moveTo>
                    <a:pt x="166052" y="0"/>
                  </a:moveTo>
                  <a:lnTo>
                    <a:pt x="0" y="287353"/>
                  </a:lnTo>
                </a:path>
              </a:pathLst>
            </a:custGeom>
            <a:ln w="19160" cap="flat">
              <a:solidFill>
                <a:srgbClr val="FFFFFF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2" name="Freeform 201">
              <a:extLst>
                <a:ext uri="{FF2B5EF4-FFF2-40B4-BE49-F238E27FC236}">
                  <a16:creationId xmlns:a16="http://schemas.microsoft.com/office/drawing/2014/main" id="{A5CE591F-D18D-4D6E-E258-48C238EDEB3D}"/>
                </a:ext>
              </a:extLst>
            </p:cNvPr>
            <p:cNvSpPr/>
            <p:nvPr userDrawn="1"/>
          </p:nvSpPr>
          <p:spPr>
            <a:xfrm>
              <a:off x="6962420" y="393459"/>
              <a:ext cx="166051" cy="287352"/>
            </a:xfrm>
            <a:custGeom>
              <a:avLst/>
              <a:gdLst>
                <a:gd name="connsiteX0" fmla="*/ 166052 w 166051"/>
                <a:gd name="connsiteY0" fmla="*/ 0 h 287352"/>
                <a:gd name="connsiteX1" fmla="*/ 0 w 166051"/>
                <a:gd name="connsiteY1" fmla="*/ 287353 h 287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6051" h="287352">
                  <a:moveTo>
                    <a:pt x="166052" y="0"/>
                  </a:moveTo>
                  <a:lnTo>
                    <a:pt x="0" y="287353"/>
                  </a:lnTo>
                </a:path>
              </a:pathLst>
            </a:custGeom>
            <a:ln w="19160" cap="flat">
              <a:solidFill>
                <a:srgbClr val="FFFFFF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3" name="Freeform 202">
              <a:extLst>
                <a:ext uri="{FF2B5EF4-FFF2-40B4-BE49-F238E27FC236}">
                  <a16:creationId xmlns:a16="http://schemas.microsoft.com/office/drawing/2014/main" id="{F63FED1F-B3BC-D2E1-5AF3-2D1DC565E82C}"/>
                </a:ext>
              </a:extLst>
            </p:cNvPr>
            <p:cNvSpPr/>
            <p:nvPr userDrawn="1"/>
          </p:nvSpPr>
          <p:spPr>
            <a:xfrm>
              <a:off x="7313683" y="393459"/>
              <a:ext cx="166051" cy="287352"/>
            </a:xfrm>
            <a:custGeom>
              <a:avLst/>
              <a:gdLst>
                <a:gd name="connsiteX0" fmla="*/ 166052 w 166051"/>
                <a:gd name="connsiteY0" fmla="*/ 0 h 287352"/>
                <a:gd name="connsiteX1" fmla="*/ 0 w 166051"/>
                <a:gd name="connsiteY1" fmla="*/ 287353 h 287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6051" h="287352">
                  <a:moveTo>
                    <a:pt x="166052" y="0"/>
                  </a:moveTo>
                  <a:lnTo>
                    <a:pt x="0" y="287353"/>
                  </a:lnTo>
                </a:path>
              </a:pathLst>
            </a:custGeom>
            <a:ln w="19160" cap="flat">
              <a:solidFill>
                <a:srgbClr val="FFFFFF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4" name="Freeform 203">
              <a:extLst>
                <a:ext uri="{FF2B5EF4-FFF2-40B4-BE49-F238E27FC236}">
                  <a16:creationId xmlns:a16="http://schemas.microsoft.com/office/drawing/2014/main" id="{58514C6F-CD93-4F34-DC9F-7F8EADD96B22}"/>
                </a:ext>
              </a:extLst>
            </p:cNvPr>
            <p:cNvSpPr/>
            <p:nvPr userDrawn="1"/>
          </p:nvSpPr>
          <p:spPr>
            <a:xfrm>
              <a:off x="4167693" y="390538"/>
              <a:ext cx="114958" cy="114941"/>
            </a:xfrm>
            <a:custGeom>
              <a:avLst/>
              <a:gdLst>
                <a:gd name="connsiteX0" fmla="*/ 0 w 114958"/>
                <a:gd name="connsiteY0" fmla="*/ 0 h 114941"/>
                <a:gd name="connsiteX1" fmla="*/ 114958 w 114958"/>
                <a:gd name="connsiteY1" fmla="*/ 114941 h 114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958" h="114941">
                  <a:moveTo>
                    <a:pt x="0" y="0"/>
                  </a:moveTo>
                  <a:lnTo>
                    <a:pt x="114958" y="114941"/>
                  </a:lnTo>
                </a:path>
              </a:pathLst>
            </a:custGeom>
            <a:ln w="12773" cap="flat">
              <a:solidFill>
                <a:srgbClr val="FFFFFF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5" name="Freeform 204">
              <a:extLst>
                <a:ext uri="{FF2B5EF4-FFF2-40B4-BE49-F238E27FC236}">
                  <a16:creationId xmlns:a16="http://schemas.microsoft.com/office/drawing/2014/main" id="{2D64711A-74FA-1F64-0A45-973A471C06FE}"/>
                </a:ext>
              </a:extLst>
            </p:cNvPr>
            <p:cNvSpPr/>
            <p:nvPr userDrawn="1"/>
          </p:nvSpPr>
          <p:spPr>
            <a:xfrm rot="8100000" flipV="1">
              <a:off x="4134853" y="448008"/>
              <a:ext cx="162575" cy="6385"/>
            </a:xfrm>
            <a:custGeom>
              <a:avLst/>
              <a:gdLst>
                <a:gd name="connsiteX0" fmla="*/ 624 w 162575"/>
                <a:gd name="connsiteY0" fmla="*/ 47 h 6385"/>
                <a:gd name="connsiteX1" fmla="*/ 163199 w 162575"/>
                <a:gd name="connsiteY1" fmla="*/ 47 h 6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2575" h="6385">
                  <a:moveTo>
                    <a:pt x="624" y="47"/>
                  </a:moveTo>
                  <a:lnTo>
                    <a:pt x="163199" y="47"/>
                  </a:lnTo>
                </a:path>
              </a:pathLst>
            </a:custGeom>
            <a:ln w="12773" cap="flat">
              <a:solidFill>
                <a:srgbClr val="FFFFFF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6" name="Freeform 205">
              <a:extLst>
                <a:ext uri="{FF2B5EF4-FFF2-40B4-BE49-F238E27FC236}">
                  <a16:creationId xmlns:a16="http://schemas.microsoft.com/office/drawing/2014/main" id="{D615147E-0A46-1B79-2885-CCBD6F7B2873}"/>
                </a:ext>
              </a:extLst>
            </p:cNvPr>
            <p:cNvSpPr/>
            <p:nvPr userDrawn="1"/>
          </p:nvSpPr>
          <p:spPr>
            <a:xfrm>
              <a:off x="8433954" y="390538"/>
              <a:ext cx="114958" cy="114941"/>
            </a:xfrm>
            <a:custGeom>
              <a:avLst/>
              <a:gdLst>
                <a:gd name="connsiteX0" fmla="*/ 0 w 114958"/>
                <a:gd name="connsiteY0" fmla="*/ 0 h 114941"/>
                <a:gd name="connsiteX1" fmla="*/ 114958 w 114958"/>
                <a:gd name="connsiteY1" fmla="*/ 114941 h 114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958" h="114941">
                  <a:moveTo>
                    <a:pt x="0" y="0"/>
                  </a:moveTo>
                  <a:lnTo>
                    <a:pt x="114958" y="114941"/>
                  </a:lnTo>
                </a:path>
              </a:pathLst>
            </a:custGeom>
            <a:ln w="12773" cap="flat">
              <a:solidFill>
                <a:srgbClr val="FFFFFF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7" name="Freeform 206">
              <a:extLst>
                <a:ext uri="{FF2B5EF4-FFF2-40B4-BE49-F238E27FC236}">
                  <a16:creationId xmlns:a16="http://schemas.microsoft.com/office/drawing/2014/main" id="{7C19D0E5-EDED-E684-6615-5AB6C8149657}"/>
                </a:ext>
              </a:extLst>
            </p:cNvPr>
            <p:cNvSpPr/>
            <p:nvPr userDrawn="1"/>
          </p:nvSpPr>
          <p:spPr>
            <a:xfrm rot="8100000" flipV="1">
              <a:off x="8401095" y="448008"/>
              <a:ext cx="162575" cy="6385"/>
            </a:xfrm>
            <a:custGeom>
              <a:avLst/>
              <a:gdLst>
                <a:gd name="connsiteX0" fmla="*/ 1292 w 162575"/>
                <a:gd name="connsiteY0" fmla="*/ 47 h 6385"/>
                <a:gd name="connsiteX1" fmla="*/ 163867 w 162575"/>
                <a:gd name="connsiteY1" fmla="*/ 47 h 6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2575" h="6385">
                  <a:moveTo>
                    <a:pt x="1292" y="47"/>
                  </a:moveTo>
                  <a:lnTo>
                    <a:pt x="163867" y="47"/>
                  </a:lnTo>
                </a:path>
              </a:pathLst>
            </a:custGeom>
            <a:ln w="12773" cap="flat">
              <a:solidFill>
                <a:srgbClr val="FFFFFF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8" name="Freeform 207">
              <a:extLst>
                <a:ext uri="{FF2B5EF4-FFF2-40B4-BE49-F238E27FC236}">
                  <a16:creationId xmlns:a16="http://schemas.microsoft.com/office/drawing/2014/main" id="{0722F610-7D6E-3BBC-09C3-57734008D7FE}"/>
                </a:ext>
              </a:extLst>
            </p:cNvPr>
            <p:cNvSpPr/>
            <p:nvPr userDrawn="1"/>
          </p:nvSpPr>
          <p:spPr>
            <a:xfrm>
              <a:off x="4282652" y="218126"/>
              <a:ext cx="114958" cy="114941"/>
            </a:xfrm>
            <a:custGeom>
              <a:avLst/>
              <a:gdLst>
                <a:gd name="connsiteX0" fmla="*/ 0 w 114958"/>
                <a:gd name="connsiteY0" fmla="*/ 0 h 114941"/>
                <a:gd name="connsiteX1" fmla="*/ 114958 w 114958"/>
                <a:gd name="connsiteY1" fmla="*/ 114941 h 114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958" h="114941">
                  <a:moveTo>
                    <a:pt x="0" y="0"/>
                  </a:moveTo>
                  <a:lnTo>
                    <a:pt x="114958" y="114941"/>
                  </a:lnTo>
                </a:path>
              </a:pathLst>
            </a:custGeom>
            <a:ln w="12773" cap="flat">
              <a:solidFill>
                <a:srgbClr val="FFFFFF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9" name="Freeform 208">
              <a:extLst>
                <a:ext uri="{FF2B5EF4-FFF2-40B4-BE49-F238E27FC236}">
                  <a16:creationId xmlns:a16="http://schemas.microsoft.com/office/drawing/2014/main" id="{358C5F75-EBD4-D93E-583C-0B7E170BFEAC}"/>
                </a:ext>
              </a:extLst>
            </p:cNvPr>
            <p:cNvSpPr/>
            <p:nvPr userDrawn="1"/>
          </p:nvSpPr>
          <p:spPr>
            <a:xfrm rot="8100000" flipV="1">
              <a:off x="4249812" y="275596"/>
              <a:ext cx="162575" cy="6385"/>
            </a:xfrm>
            <a:custGeom>
              <a:avLst/>
              <a:gdLst>
                <a:gd name="connsiteX0" fmla="*/ 642 w 162575"/>
                <a:gd name="connsiteY0" fmla="*/ 20 h 6385"/>
                <a:gd name="connsiteX1" fmla="*/ 163217 w 162575"/>
                <a:gd name="connsiteY1" fmla="*/ 20 h 6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2575" h="6385">
                  <a:moveTo>
                    <a:pt x="642" y="20"/>
                  </a:moveTo>
                  <a:lnTo>
                    <a:pt x="163217" y="20"/>
                  </a:lnTo>
                </a:path>
              </a:pathLst>
            </a:custGeom>
            <a:ln w="12773" cap="flat">
              <a:solidFill>
                <a:srgbClr val="FFFFFF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0" name="Freeform 209">
              <a:extLst>
                <a:ext uri="{FF2B5EF4-FFF2-40B4-BE49-F238E27FC236}">
                  <a16:creationId xmlns:a16="http://schemas.microsoft.com/office/drawing/2014/main" id="{EDC35257-448F-3991-4036-878879679C30}"/>
                </a:ext>
              </a:extLst>
            </p:cNvPr>
            <p:cNvSpPr/>
            <p:nvPr userDrawn="1"/>
          </p:nvSpPr>
          <p:spPr>
            <a:xfrm>
              <a:off x="8548913" y="218126"/>
              <a:ext cx="114958" cy="114941"/>
            </a:xfrm>
            <a:custGeom>
              <a:avLst/>
              <a:gdLst>
                <a:gd name="connsiteX0" fmla="*/ 0 w 114958"/>
                <a:gd name="connsiteY0" fmla="*/ 0 h 114941"/>
                <a:gd name="connsiteX1" fmla="*/ 114958 w 114958"/>
                <a:gd name="connsiteY1" fmla="*/ 114941 h 114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958" h="114941">
                  <a:moveTo>
                    <a:pt x="0" y="0"/>
                  </a:moveTo>
                  <a:lnTo>
                    <a:pt x="114958" y="114941"/>
                  </a:lnTo>
                </a:path>
              </a:pathLst>
            </a:custGeom>
            <a:ln w="12773" cap="flat">
              <a:solidFill>
                <a:srgbClr val="FFFFFF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1" name="Freeform 210">
              <a:extLst>
                <a:ext uri="{FF2B5EF4-FFF2-40B4-BE49-F238E27FC236}">
                  <a16:creationId xmlns:a16="http://schemas.microsoft.com/office/drawing/2014/main" id="{E1792267-E8ED-570C-7826-8CCC2FEB722C}"/>
                </a:ext>
              </a:extLst>
            </p:cNvPr>
            <p:cNvSpPr/>
            <p:nvPr userDrawn="1"/>
          </p:nvSpPr>
          <p:spPr>
            <a:xfrm rot="8100000" flipV="1">
              <a:off x="8516054" y="275596"/>
              <a:ext cx="162575" cy="6385"/>
            </a:xfrm>
            <a:custGeom>
              <a:avLst/>
              <a:gdLst>
                <a:gd name="connsiteX0" fmla="*/ 1310 w 162575"/>
                <a:gd name="connsiteY0" fmla="*/ 20 h 6385"/>
                <a:gd name="connsiteX1" fmla="*/ 163885 w 162575"/>
                <a:gd name="connsiteY1" fmla="*/ 20 h 6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2575" h="6385">
                  <a:moveTo>
                    <a:pt x="1310" y="20"/>
                  </a:moveTo>
                  <a:lnTo>
                    <a:pt x="163885" y="20"/>
                  </a:lnTo>
                </a:path>
              </a:pathLst>
            </a:custGeom>
            <a:ln w="12773" cap="flat">
              <a:solidFill>
                <a:srgbClr val="FFFFFF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2" name="Freeform 211">
              <a:extLst>
                <a:ext uri="{FF2B5EF4-FFF2-40B4-BE49-F238E27FC236}">
                  <a16:creationId xmlns:a16="http://schemas.microsoft.com/office/drawing/2014/main" id="{1AD6E366-40E9-E92A-70AC-35C2840D9ADB}"/>
                </a:ext>
              </a:extLst>
            </p:cNvPr>
            <p:cNvSpPr/>
            <p:nvPr userDrawn="1"/>
          </p:nvSpPr>
          <p:spPr>
            <a:xfrm>
              <a:off x="4327358" y="390538"/>
              <a:ext cx="114958" cy="114941"/>
            </a:xfrm>
            <a:custGeom>
              <a:avLst/>
              <a:gdLst>
                <a:gd name="connsiteX0" fmla="*/ 0 w 114958"/>
                <a:gd name="connsiteY0" fmla="*/ 0 h 114941"/>
                <a:gd name="connsiteX1" fmla="*/ 114958 w 114958"/>
                <a:gd name="connsiteY1" fmla="*/ 114941 h 114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958" h="114941">
                  <a:moveTo>
                    <a:pt x="0" y="0"/>
                  </a:moveTo>
                  <a:lnTo>
                    <a:pt x="114958" y="114941"/>
                  </a:lnTo>
                </a:path>
              </a:pathLst>
            </a:custGeom>
            <a:ln w="12773" cap="flat">
              <a:solidFill>
                <a:srgbClr val="FFFFFF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3" name="Freeform 212">
              <a:extLst>
                <a:ext uri="{FF2B5EF4-FFF2-40B4-BE49-F238E27FC236}">
                  <a16:creationId xmlns:a16="http://schemas.microsoft.com/office/drawing/2014/main" id="{21FBF7B7-F3D3-0EB7-626D-1827CE6E8019}"/>
                </a:ext>
              </a:extLst>
            </p:cNvPr>
            <p:cNvSpPr/>
            <p:nvPr userDrawn="1"/>
          </p:nvSpPr>
          <p:spPr>
            <a:xfrm rot="8100000" flipV="1">
              <a:off x="4294518" y="448008"/>
              <a:ext cx="162575" cy="6385"/>
            </a:xfrm>
            <a:custGeom>
              <a:avLst/>
              <a:gdLst>
                <a:gd name="connsiteX0" fmla="*/ 649 w 162575"/>
                <a:gd name="connsiteY0" fmla="*/ 47 h 6385"/>
                <a:gd name="connsiteX1" fmla="*/ 163224 w 162575"/>
                <a:gd name="connsiteY1" fmla="*/ 47 h 6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2575" h="6385">
                  <a:moveTo>
                    <a:pt x="649" y="47"/>
                  </a:moveTo>
                  <a:lnTo>
                    <a:pt x="163224" y="47"/>
                  </a:lnTo>
                </a:path>
              </a:pathLst>
            </a:custGeom>
            <a:ln w="12773" cap="flat">
              <a:solidFill>
                <a:srgbClr val="FFFFFF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4" name="Freeform 213">
              <a:extLst>
                <a:ext uri="{FF2B5EF4-FFF2-40B4-BE49-F238E27FC236}">
                  <a16:creationId xmlns:a16="http://schemas.microsoft.com/office/drawing/2014/main" id="{DABB1970-9BB7-11EB-BD35-175E0C5F1229}"/>
                </a:ext>
              </a:extLst>
            </p:cNvPr>
            <p:cNvSpPr/>
            <p:nvPr userDrawn="1"/>
          </p:nvSpPr>
          <p:spPr>
            <a:xfrm>
              <a:off x="8593619" y="390538"/>
              <a:ext cx="114958" cy="114941"/>
            </a:xfrm>
            <a:custGeom>
              <a:avLst/>
              <a:gdLst>
                <a:gd name="connsiteX0" fmla="*/ 0 w 114958"/>
                <a:gd name="connsiteY0" fmla="*/ 0 h 114941"/>
                <a:gd name="connsiteX1" fmla="*/ 114958 w 114958"/>
                <a:gd name="connsiteY1" fmla="*/ 114941 h 114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958" h="114941">
                  <a:moveTo>
                    <a:pt x="0" y="0"/>
                  </a:moveTo>
                  <a:lnTo>
                    <a:pt x="114958" y="114941"/>
                  </a:lnTo>
                </a:path>
              </a:pathLst>
            </a:custGeom>
            <a:ln w="12773" cap="flat">
              <a:solidFill>
                <a:srgbClr val="FFFFFF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5" name="Freeform 214">
              <a:extLst>
                <a:ext uri="{FF2B5EF4-FFF2-40B4-BE49-F238E27FC236}">
                  <a16:creationId xmlns:a16="http://schemas.microsoft.com/office/drawing/2014/main" id="{CAABC142-E60B-4CC7-3E17-83CBA7122999}"/>
                </a:ext>
              </a:extLst>
            </p:cNvPr>
            <p:cNvSpPr/>
            <p:nvPr userDrawn="1"/>
          </p:nvSpPr>
          <p:spPr>
            <a:xfrm rot="8100000" flipV="1">
              <a:off x="8560760" y="448008"/>
              <a:ext cx="162575" cy="6385"/>
            </a:xfrm>
            <a:custGeom>
              <a:avLst/>
              <a:gdLst>
                <a:gd name="connsiteX0" fmla="*/ 1317 w 162575"/>
                <a:gd name="connsiteY0" fmla="*/ 47 h 6385"/>
                <a:gd name="connsiteX1" fmla="*/ 163892 w 162575"/>
                <a:gd name="connsiteY1" fmla="*/ 47 h 6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2575" h="6385">
                  <a:moveTo>
                    <a:pt x="1317" y="47"/>
                  </a:moveTo>
                  <a:lnTo>
                    <a:pt x="163892" y="47"/>
                  </a:lnTo>
                </a:path>
              </a:pathLst>
            </a:custGeom>
            <a:ln w="12773" cap="flat">
              <a:solidFill>
                <a:srgbClr val="FFFFFF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6" name="Freeform 215">
              <a:extLst>
                <a:ext uri="{FF2B5EF4-FFF2-40B4-BE49-F238E27FC236}">
                  <a16:creationId xmlns:a16="http://schemas.microsoft.com/office/drawing/2014/main" id="{D86B4352-9EDE-BF40-60E0-0BC5337FA60A}"/>
                </a:ext>
              </a:extLst>
            </p:cNvPr>
            <p:cNvSpPr/>
            <p:nvPr userDrawn="1"/>
          </p:nvSpPr>
          <p:spPr>
            <a:xfrm>
              <a:off x="4442317" y="218126"/>
              <a:ext cx="114958" cy="114941"/>
            </a:xfrm>
            <a:custGeom>
              <a:avLst/>
              <a:gdLst>
                <a:gd name="connsiteX0" fmla="*/ 0 w 114958"/>
                <a:gd name="connsiteY0" fmla="*/ 0 h 114941"/>
                <a:gd name="connsiteX1" fmla="*/ 114958 w 114958"/>
                <a:gd name="connsiteY1" fmla="*/ 114941 h 114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958" h="114941">
                  <a:moveTo>
                    <a:pt x="0" y="0"/>
                  </a:moveTo>
                  <a:lnTo>
                    <a:pt x="114958" y="114941"/>
                  </a:lnTo>
                </a:path>
              </a:pathLst>
            </a:custGeom>
            <a:ln w="12773" cap="flat">
              <a:solidFill>
                <a:srgbClr val="FFFFFF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7" name="Freeform 216">
              <a:extLst>
                <a:ext uri="{FF2B5EF4-FFF2-40B4-BE49-F238E27FC236}">
                  <a16:creationId xmlns:a16="http://schemas.microsoft.com/office/drawing/2014/main" id="{E95B3722-E346-4736-882F-4FB01A59F274}"/>
                </a:ext>
              </a:extLst>
            </p:cNvPr>
            <p:cNvSpPr/>
            <p:nvPr userDrawn="1"/>
          </p:nvSpPr>
          <p:spPr>
            <a:xfrm rot="8100000" flipV="1">
              <a:off x="4409477" y="275596"/>
              <a:ext cx="162575" cy="6385"/>
            </a:xfrm>
            <a:custGeom>
              <a:avLst/>
              <a:gdLst>
                <a:gd name="connsiteX0" fmla="*/ 667 w 162575"/>
                <a:gd name="connsiteY0" fmla="*/ 20 h 6385"/>
                <a:gd name="connsiteX1" fmla="*/ 163242 w 162575"/>
                <a:gd name="connsiteY1" fmla="*/ 20 h 6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2575" h="6385">
                  <a:moveTo>
                    <a:pt x="667" y="20"/>
                  </a:moveTo>
                  <a:lnTo>
                    <a:pt x="163242" y="20"/>
                  </a:lnTo>
                </a:path>
              </a:pathLst>
            </a:custGeom>
            <a:ln w="12773" cap="flat">
              <a:solidFill>
                <a:srgbClr val="FFFFFF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8" name="Freeform 217">
              <a:extLst>
                <a:ext uri="{FF2B5EF4-FFF2-40B4-BE49-F238E27FC236}">
                  <a16:creationId xmlns:a16="http://schemas.microsoft.com/office/drawing/2014/main" id="{5A79809E-FD8B-0426-DD27-EE53462404FF}"/>
                </a:ext>
              </a:extLst>
            </p:cNvPr>
            <p:cNvSpPr/>
            <p:nvPr userDrawn="1"/>
          </p:nvSpPr>
          <p:spPr>
            <a:xfrm>
              <a:off x="8708578" y="218126"/>
              <a:ext cx="114958" cy="114941"/>
            </a:xfrm>
            <a:custGeom>
              <a:avLst/>
              <a:gdLst>
                <a:gd name="connsiteX0" fmla="*/ 0 w 114958"/>
                <a:gd name="connsiteY0" fmla="*/ 0 h 114941"/>
                <a:gd name="connsiteX1" fmla="*/ 114958 w 114958"/>
                <a:gd name="connsiteY1" fmla="*/ 114941 h 114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958" h="114941">
                  <a:moveTo>
                    <a:pt x="0" y="0"/>
                  </a:moveTo>
                  <a:lnTo>
                    <a:pt x="114958" y="114941"/>
                  </a:lnTo>
                </a:path>
              </a:pathLst>
            </a:custGeom>
            <a:ln w="12773" cap="flat">
              <a:solidFill>
                <a:srgbClr val="FFFFFF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9" name="Freeform 218">
              <a:extLst>
                <a:ext uri="{FF2B5EF4-FFF2-40B4-BE49-F238E27FC236}">
                  <a16:creationId xmlns:a16="http://schemas.microsoft.com/office/drawing/2014/main" id="{EF03AF0E-5314-F943-A155-00623D095A7D}"/>
                </a:ext>
              </a:extLst>
            </p:cNvPr>
            <p:cNvSpPr/>
            <p:nvPr userDrawn="1"/>
          </p:nvSpPr>
          <p:spPr>
            <a:xfrm rot="8100000" flipV="1">
              <a:off x="8675719" y="275596"/>
              <a:ext cx="162575" cy="6385"/>
            </a:xfrm>
            <a:custGeom>
              <a:avLst/>
              <a:gdLst>
                <a:gd name="connsiteX0" fmla="*/ 1335 w 162575"/>
                <a:gd name="connsiteY0" fmla="*/ 20 h 6385"/>
                <a:gd name="connsiteX1" fmla="*/ 163910 w 162575"/>
                <a:gd name="connsiteY1" fmla="*/ 20 h 6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2575" h="6385">
                  <a:moveTo>
                    <a:pt x="1335" y="20"/>
                  </a:moveTo>
                  <a:lnTo>
                    <a:pt x="163910" y="20"/>
                  </a:lnTo>
                </a:path>
              </a:pathLst>
            </a:custGeom>
            <a:ln w="12773" cap="flat">
              <a:solidFill>
                <a:srgbClr val="FFFFFF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0" name="Freeform 219">
              <a:extLst>
                <a:ext uri="{FF2B5EF4-FFF2-40B4-BE49-F238E27FC236}">
                  <a16:creationId xmlns:a16="http://schemas.microsoft.com/office/drawing/2014/main" id="{BFEBF657-7352-1F13-736D-DE6E79BAA0DE}"/>
                </a:ext>
              </a:extLst>
            </p:cNvPr>
            <p:cNvSpPr/>
            <p:nvPr userDrawn="1"/>
          </p:nvSpPr>
          <p:spPr>
            <a:xfrm>
              <a:off x="4487023" y="390538"/>
              <a:ext cx="114958" cy="114941"/>
            </a:xfrm>
            <a:custGeom>
              <a:avLst/>
              <a:gdLst>
                <a:gd name="connsiteX0" fmla="*/ 0 w 114958"/>
                <a:gd name="connsiteY0" fmla="*/ 0 h 114941"/>
                <a:gd name="connsiteX1" fmla="*/ 114958 w 114958"/>
                <a:gd name="connsiteY1" fmla="*/ 114941 h 114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958" h="114941">
                  <a:moveTo>
                    <a:pt x="0" y="0"/>
                  </a:moveTo>
                  <a:lnTo>
                    <a:pt x="114958" y="114941"/>
                  </a:lnTo>
                </a:path>
              </a:pathLst>
            </a:custGeom>
            <a:ln w="12773" cap="flat">
              <a:solidFill>
                <a:srgbClr val="FFFFFF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1" name="Freeform 220">
              <a:extLst>
                <a:ext uri="{FF2B5EF4-FFF2-40B4-BE49-F238E27FC236}">
                  <a16:creationId xmlns:a16="http://schemas.microsoft.com/office/drawing/2014/main" id="{F84ADB95-EF3E-5727-C54C-E5EA127C9F06}"/>
                </a:ext>
              </a:extLst>
            </p:cNvPr>
            <p:cNvSpPr/>
            <p:nvPr userDrawn="1"/>
          </p:nvSpPr>
          <p:spPr>
            <a:xfrm rot="8100000" flipV="1">
              <a:off x="4454183" y="448008"/>
              <a:ext cx="162575" cy="6385"/>
            </a:xfrm>
            <a:custGeom>
              <a:avLst/>
              <a:gdLst>
                <a:gd name="connsiteX0" fmla="*/ 674 w 162575"/>
                <a:gd name="connsiteY0" fmla="*/ 47 h 6385"/>
                <a:gd name="connsiteX1" fmla="*/ 163249 w 162575"/>
                <a:gd name="connsiteY1" fmla="*/ 47 h 6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2575" h="6385">
                  <a:moveTo>
                    <a:pt x="674" y="47"/>
                  </a:moveTo>
                  <a:lnTo>
                    <a:pt x="163249" y="47"/>
                  </a:lnTo>
                </a:path>
              </a:pathLst>
            </a:custGeom>
            <a:ln w="12773" cap="flat">
              <a:solidFill>
                <a:srgbClr val="FFFFFF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2" name="Freeform 221">
              <a:extLst>
                <a:ext uri="{FF2B5EF4-FFF2-40B4-BE49-F238E27FC236}">
                  <a16:creationId xmlns:a16="http://schemas.microsoft.com/office/drawing/2014/main" id="{E04E41A1-FBA9-EB5E-4DA1-6633EF802143}"/>
                </a:ext>
              </a:extLst>
            </p:cNvPr>
            <p:cNvSpPr/>
            <p:nvPr userDrawn="1"/>
          </p:nvSpPr>
          <p:spPr>
            <a:xfrm>
              <a:off x="8753284" y="390538"/>
              <a:ext cx="114958" cy="114941"/>
            </a:xfrm>
            <a:custGeom>
              <a:avLst/>
              <a:gdLst>
                <a:gd name="connsiteX0" fmla="*/ 0 w 114958"/>
                <a:gd name="connsiteY0" fmla="*/ 0 h 114941"/>
                <a:gd name="connsiteX1" fmla="*/ 114958 w 114958"/>
                <a:gd name="connsiteY1" fmla="*/ 114941 h 114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958" h="114941">
                  <a:moveTo>
                    <a:pt x="0" y="0"/>
                  </a:moveTo>
                  <a:lnTo>
                    <a:pt x="114958" y="114941"/>
                  </a:lnTo>
                </a:path>
              </a:pathLst>
            </a:custGeom>
            <a:ln w="12773" cap="flat">
              <a:solidFill>
                <a:srgbClr val="FFFFFF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3" name="Freeform 222">
              <a:extLst>
                <a:ext uri="{FF2B5EF4-FFF2-40B4-BE49-F238E27FC236}">
                  <a16:creationId xmlns:a16="http://schemas.microsoft.com/office/drawing/2014/main" id="{6D13F2ED-2417-BFCF-F3CB-0927AD29B6E1}"/>
                </a:ext>
              </a:extLst>
            </p:cNvPr>
            <p:cNvSpPr/>
            <p:nvPr userDrawn="1"/>
          </p:nvSpPr>
          <p:spPr>
            <a:xfrm rot="8100000" flipV="1">
              <a:off x="8720425" y="448008"/>
              <a:ext cx="162575" cy="6385"/>
            </a:xfrm>
            <a:custGeom>
              <a:avLst/>
              <a:gdLst>
                <a:gd name="connsiteX0" fmla="*/ 1342 w 162575"/>
                <a:gd name="connsiteY0" fmla="*/ 47 h 6385"/>
                <a:gd name="connsiteX1" fmla="*/ 163917 w 162575"/>
                <a:gd name="connsiteY1" fmla="*/ 47 h 6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2575" h="6385">
                  <a:moveTo>
                    <a:pt x="1342" y="47"/>
                  </a:moveTo>
                  <a:lnTo>
                    <a:pt x="163917" y="47"/>
                  </a:lnTo>
                </a:path>
              </a:pathLst>
            </a:custGeom>
            <a:ln w="12773" cap="flat">
              <a:solidFill>
                <a:srgbClr val="FFFFFF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4" name="Freeform 223">
              <a:extLst>
                <a:ext uri="{FF2B5EF4-FFF2-40B4-BE49-F238E27FC236}">
                  <a16:creationId xmlns:a16="http://schemas.microsoft.com/office/drawing/2014/main" id="{EA36272D-71AE-9823-BB5D-3280A00E1787}"/>
                </a:ext>
              </a:extLst>
            </p:cNvPr>
            <p:cNvSpPr/>
            <p:nvPr userDrawn="1"/>
          </p:nvSpPr>
          <p:spPr>
            <a:xfrm>
              <a:off x="4601981" y="218126"/>
              <a:ext cx="114958" cy="114941"/>
            </a:xfrm>
            <a:custGeom>
              <a:avLst/>
              <a:gdLst>
                <a:gd name="connsiteX0" fmla="*/ 0 w 114958"/>
                <a:gd name="connsiteY0" fmla="*/ 0 h 114941"/>
                <a:gd name="connsiteX1" fmla="*/ 114958 w 114958"/>
                <a:gd name="connsiteY1" fmla="*/ 114941 h 114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958" h="114941">
                  <a:moveTo>
                    <a:pt x="0" y="0"/>
                  </a:moveTo>
                  <a:lnTo>
                    <a:pt x="114958" y="114941"/>
                  </a:lnTo>
                </a:path>
              </a:pathLst>
            </a:custGeom>
            <a:ln w="12773" cap="flat">
              <a:solidFill>
                <a:srgbClr val="FFFFFF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5" name="Freeform 224">
              <a:extLst>
                <a:ext uri="{FF2B5EF4-FFF2-40B4-BE49-F238E27FC236}">
                  <a16:creationId xmlns:a16="http://schemas.microsoft.com/office/drawing/2014/main" id="{7FC13FED-F852-D479-451A-77938B78C905}"/>
                </a:ext>
              </a:extLst>
            </p:cNvPr>
            <p:cNvSpPr/>
            <p:nvPr userDrawn="1"/>
          </p:nvSpPr>
          <p:spPr>
            <a:xfrm rot="8100000" flipV="1">
              <a:off x="4569142" y="275596"/>
              <a:ext cx="162575" cy="6385"/>
            </a:xfrm>
            <a:custGeom>
              <a:avLst/>
              <a:gdLst>
                <a:gd name="connsiteX0" fmla="*/ 692 w 162575"/>
                <a:gd name="connsiteY0" fmla="*/ 20 h 6385"/>
                <a:gd name="connsiteX1" fmla="*/ 163267 w 162575"/>
                <a:gd name="connsiteY1" fmla="*/ 20 h 6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2575" h="6385">
                  <a:moveTo>
                    <a:pt x="692" y="20"/>
                  </a:moveTo>
                  <a:lnTo>
                    <a:pt x="163267" y="20"/>
                  </a:lnTo>
                </a:path>
              </a:pathLst>
            </a:custGeom>
            <a:ln w="12773" cap="flat">
              <a:solidFill>
                <a:srgbClr val="FFFFFF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6" name="Freeform 225">
              <a:extLst>
                <a:ext uri="{FF2B5EF4-FFF2-40B4-BE49-F238E27FC236}">
                  <a16:creationId xmlns:a16="http://schemas.microsoft.com/office/drawing/2014/main" id="{285CA744-F33D-1D2D-F0AE-0309238397F3}"/>
                </a:ext>
              </a:extLst>
            </p:cNvPr>
            <p:cNvSpPr/>
            <p:nvPr userDrawn="1"/>
          </p:nvSpPr>
          <p:spPr>
            <a:xfrm>
              <a:off x="8868243" y="218126"/>
              <a:ext cx="114958" cy="114941"/>
            </a:xfrm>
            <a:custGeom>
              <a:avLst/>
              <a:gdLst>
                <a:gd name="connsiteX0" fmla="*/ 0 w 114958"/>
                <a:gd name="connsiteY0" fmla="*/ 0 h 114941"/>
                <a:gd name="connsiteX1" fmla="*/ 114958 w 114958"/>
                <a:gd name="connsiteY1" fmla="*/ 114941 h 114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958" h="114941">
                  <a:moveTo>
                    <a:pt x="0" y="0"/>
                  </a:moveTo>
                  <a:lnTo>
                    <a:pt x="114958" y="114941"/>
                  </a:lnTo>
                </a:path>
              </a:pathLst>
            </a:custGeom>
            <a:ln w="12773" cap="flat">
              <a:solidFill>
                <a:srgbClr val="FFFFFF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7" name="Freeform 226">
              <a:extLst>
                <a:ext uri="{FF2B5EF4-FFF2-40B4-BE49-F238E27FC236}">
                  <a16:creationId xmlns:a16="http://schemas.microsoft.com/office/drawing/2014/main" id="{CF5F0D26-B25B-A8AA-2460-ECD8D191CE44}"/>
                </a:ext>
              </a:extLst>
            </p:cNvPr>
            <p:cNvSpPr/>
            <p:nvPr userDrawn="1"/>
          </p:nvSpPr>
          <p:spPr>
            <a:xfrm rot="8100000" flipV="1">
              <a:off x="8835384" y="275596"/>
              <a:ext cx="162575" cy="6385"/>
            </a:xfrm>
            <a:custGeom>
              <a:avLst/>
              <a:gdLst>
                <a:gd name="connsiteX0" fmla="*/ 1360 w 162575"/>
                <a:gd name="connsiteY0" fmla="*/ 20 h 6385"/>
                <a:gd name="connsiteX1" fmla="*/ 163935 w 162575"/>
                <a:gd name="connsiteY1" fmla="*/ 20 h 6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2575" h="6385">
                  <a:moveTo>
                    <a:pt x="1360" y="20"/>
                  </a:moveTo>
                  <a:lnTo>
                    <a:pt x="163935" y="20"/>
                  </a:lnTo>
                </a:path>
              </a:pathLst>
            </a:custGeom>
            <a:ln w="12773" cap="flat">
              <a:solidFill>
                <a:srgbClr val="FFFFFF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8" name="Freeform 227">
              <a:extLst>
                <a:ext uri="{FF2B5EF4-FFF2-40B4-BE49-F238E27FC236}">
                  <a16:creationId xmlns:a16="http://schemas.microsoft.com/office/drawing/2014/main" id="{5FB1EBA2-6649-83C7-E3FC-280A680B329A}"/>
                </a:ext>
              </a:extLst>
            </p:cNvPr>
            <p:cNvSpPr/>
            <p:nvPr userDrawn="1"/>
          </p:nvSpPr>
          <p:spPr>
            <a:xfrm>
              <a:off x="4646687" y="390538"/>
              <a:ext cx="114958" cy="114941"/>
            </a:xfrm>
            <a:custGeom>
              <a:avLst/>
              <a:gdLst>
                <a:gd name="connsiteX0" fmla="*/ 0 w 114958"/>
                <a:gd name="connsiteY0" fmla="*/ 0 h 114941"/>
                <a:gd name="connsiteX1" fmla="*/ 114958 w 114958"/>
                <a:gd name="connsiteY1" fmla="*/ 114941 h 114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958" h="114941">
                  <a:moveTo>
                    <a:pt x="0" y="0"/>
                  </a:moveTo>
                  <a:lnTo>
                    <a:pt x="114958" y="114941"/>
                  </a:lnTo>
                </a:path>
              </a:pathLst>
            </a:custGeom>
            <a:ln w="12773" cap="flat">
              <a:solidFill>
                <a:srgbClr val="FFFFFF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9" name="Freeform 228">
              <a:extLst>
                <a:ext uri="{FF2B5EF4-FFF2-40B4-BE49-F238E27FC236}">
                  <a16:creationId xmlns:a16="http://schemas.microsoft.com/office/drawing/2014/main" id="{6F42729E-B301-0585-0A24-0B68916F6A1E}"/>
                </a:ext>
              </a:extLst>
            </p:cNvPr>
            <p:cNvSpPr/>
            <p:nvPr userDrawn="1"/>
          </p:nvSpPr>
          <p:spPr>
            <a:xfrm rot="8100000" flipV="1">
              <a:off x="4613848" y="448008"/>
              <a:ext cx="162575" cy="6385"/>
            </a:xfrm>
            <a:custGeom>
              <a:avLst/>
              <a:gdLst>
                <a:gd name="connsiteX0" fmla="*/ 699 w 162575"/>
                <a:gd name="connsiteY0" fmla="*/ 47 h 6385"/>
                <a:gd name="connsiteX1" fmla="*/ 163274 w 162575"/>
                <a:gd name="connsiteY1" fmla="*/ 47 h 6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2575" h="6385">
                  <a:moveTo>
                    <a:pt x="699" y="47"/>
                  </a:moveTo>
                  <a:lnTo>
                    <a:pt x="163274" y="47"/>
                  </a:lnTo>
                </a:path>
              </a:pathLst>
            </a:custGeom>
            <a:ln w="12773" cap="flat">
              <a:solidFill>
                <a:srgbClr val="FFFFFF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30" name="Freeform 229">
              <a:extLst>
                <a:ext uri="{FF2B5EF4-FFF2-40B4-BE49-F238E27FC236}">
                  <a16:creationId xmlns:a16="http://schemas.microsoft.com/office/drawing/2014/main" id="{B085C879-A9B5-7683-301D-E5748C62523B}"/>
                </a:ext>
              </a:extLst>
            </p:cNvPr>
            <p:cNvSpPr/>
            <p:nvPr userDrawn="1"/>
          </p:nvSpPr>
          <p:spPr>
            <a:xfrm>
              <a:off x="8912949" y="390538"/>
              <a:ext cx="114958" cy="114941"/>
            </a:xfrm>
            <a:custGeom>
              <a:avLst/>
              <a:gdLst>
                <a:gd name="connsiteX0" fmla="*/ 0 w 114958"/>
                <a:gd name="connsiteY0" fmla="*/ 0 h 114941"/>
                <a:gd name="connsiteX1" fmla="*/ 114958 w 114958"/>
                <a:gd name="connsiteY1" fmla="*/ 114941 h 114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958" h="114941">
                  <a:moveTo>
                    <a:pt x="0" y="0"/>
                  </a:moveTo>
                  <a:lnTo>
                    <a:pt x="114958" y="114941"/>
                  </a:lnTo>
                </a:path>
              </a:pathLst>
            </a:custGeom>
            <a:ln w="12773" cap="flat">
              <a:solidFill>
                <a:srgbClr val="FFFFFF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31" name="Freeform 230">
              <a:extLst>
                <a:ext uri="{FF2B5EF4-FFF2-40B4-BE49-F238E27FC236}">
                  <a16:creationId xmlns:a16="http://schemas.microsoft.com/office/drawing/2014/main" id="{6B483E2E-F8DF-6BCE-F812-CCE051E60FE5}"/>
                </a:ext>
              </a:extLst>
            </p:cNvPr>
            <p:cNvSpPr/>
            <p:nvPr userDrawn="1"/>
          </p:nvSpPr>
          <p:spPr>
            <a:xfrm rot="8100000" flipV="1">
              <a:off x="8880090" y="448008"/>
              <a:ext cx="162575" cy="6385"/>
            </a:xfrm>
            <a:custGeom>
              <a:avLst/>
              <a:gdLst>
                <a:gd name="connsiteX0" fmla="*/ 1367 w 162575"/>
                <a:gd name="connsiteY0" fmla="*/ 47 h 6385"/>
                <a:gd name="connsiteX1" fmla="*/ 163942 w 162575"/>
                <a:gd name="connsiteY1" fmla="*/ 47 h 6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2575" h="6385">
                  <a:moveTo>
                    <a:pt x="1367" y="47"/>
                  </a:moveTo>
                  <a:lnTo>
                    <a:pt x="163942" y="47"/>
                  </a:lnTo>
                </a:path>
              </a:pathLst>
            </a:custGeom>
            <a:ln w="12773" cap="flat">
              <a:solidFill>
                <a:srgbClr val="FFFFFF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32" name="Freeform 231">
              <a:extLst>
                <a:ext uri="{FF2B5EF4-FFF2-40B4-BE49-F238E27FC236}">
                  <a16:creationId xmlns:a16="http://schemas.microsoft.com/office/drawing/2014/main" id="{A5284145-678E-684E-97C9-E18F97A111C4}"/>
                </a:ext>
              </a:extLst>
            </p:cNvPr>
            <p:cNvSpPr/>
            <p:nvPr userDrawn="1"/>
          </p:nvSpPr>
          <p:spPr>
            <a:xfrm>
              <a:off x="4761646" y="218126"/>
              <a:ext cx="114958" cy="114941"/>
            </a:xfrm>
            <a:custGeom>
              <a:avLst/>
              <a:gdLst>
                <a:gd name="connsiteX0" fmla="*/ 0 w 114958"/>
                <a:gd name="connsiteY0" fmla="*/ 0 h 114941"/>
                <a:gd name="connsiteX1" fmla="*/ 114958 w 114958"/>
                <a:gd name="connsiteY1" fmla="*/ 114941 h 114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958" h="114941">
                  <a:moveTo>
                    <a:pt x="0" y="0"/>
                  </a:moveTo>
                  <a:lnTo>
                    <a:pt x="114958" y="114941"/>
                  </a:lnTo>
                </a:path>
              </a:pathLst>
            </a:custGeom>
            <a:ln w="12773" cap="flat">
              <a:solidFill>
                <a:srgbClr val="FFFFFF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33" name="Freeform 232">
              <a:extLst>
                <a:ext uri="{FF2B5EF4-FFF2-40B4-BE49-F238E27FC236}">
                  <a16:creationId xmlns:a16="http://schemas.microsoft.com/office/drawing/2014/main" id="{4B896DB0-EC5B-ED96-2370-E8BD08E48A63}"/>
                </a:ext>
              </a:extLst>
            </p:cNvPr>
            <p:cNvSpPr/>
            <p:nvPr userDrawn="1"/>
          </p:nvSpPr>
          <p:spPr>
            <a:xfrm rot="8100000" flipV="1">
              <a:off x="4728806" y="275596"/>
              <a:ext cx="162575" cy="6385"/>
            </a:xfrm>
            <a:custGeom>
              <a:avLst/>
              <a:gdLst>
                <a:gd name="connsiteX0" fmla="*/ 717 w 162575"/>
                <a:gd name="connsiteY0" fmla="*/ 20 h 6385"/>
                <a:gd name="connsiteX1" fmla="*/ 163292 w 162575"/>
                <a:gd name="connsiteY1" fmla="*/ 20 h 6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2575" h="6385">
                  <a:moveTo>
                    <a:pt x="717" y="20"/>
                  </a:moveTo>
                  <a:lnTo>
                    <a:pt x="163292" y="20"/>
                  </a:lnTo>
                </a:path>
              </a:pathLst>
            </a:custGeom>
            <a:ln w="12773" cap="flat">
              <a:solidFill>
                <a:srgbClr val="FFFFFF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34" name="Freeform 233">
              <a:extLst>
                <a:ext uri="{FF2B5EF4-FFF2-40B4-BE49-F238E27FC236}">
                  <a16:creationId xmlns:a16="http://schemas.microsoft.com/office/drawing/2014/main" id="{CFC86FDB-1E73-958B-2F3C-D38F15CC3853}"/>
                </a:ext>
              </a:extLst>
            </p:cNvPr>
            <p:cNvSpPr/>
            <p:nvPr userDrawn="1"/>
          </p:nvSpPr>
          <p:spPr>
            <a:xfrm>
              <a:off x="9027907" y="218126"/>
              <a:ext cx="114958" cy="114941"/>
            </a:xfrm>
            <a:custGeom>
              <a:avLst/>
              <a:gdLst>
                <a:gd name="connsiteX0" fmla="*/ 0 w 114958"/>
                <a:gd name="connsiteY0" fmla="*/ 0 h 114941"/>
                <a:gd name="connsiteX1" fmla="*/ 114958 w 114958"/>
                <a:gd name="connsiteY1" fmla="*/ 114941 h 114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958" h="114941">
                  <a:moveTo>
                    <a:pt x="0" y="0"/>
                  </a:moveTo>
                  <a:lnTo>
                    <a:pt x="114958" y="114941"/>
                  </a:lnTo>
                </a:path>
              </a:pathLst>
            </a:custGeom>
            <a:ln w="12773" cap="flat">
              <a:solidFill>
                <a:srgbClr val="FFFFFF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35" name="Freeform 234">
              <a:extLst>
                <a:ext uri="{FF2B5EF4-FFF2-40B4-BE49-F238E27FC236}">
                  <a16:creationId xmlns:a16="http://schemas.microsoft.com/office/drawing/2014/main" id="{72D9A6D4-F948-B241-7613-6BC3AF34DBDB}"/>
                </a:ext>
              </a:extLst>
            </p:cNvPr>
            <p:cNvSpPr/>
            <p:nvPr userDrawn="1"/>
          </p:nvSpPr>
          <p:spPr>
            <a:xfrm rot="8100000" flipV="1">
              <a:off x="8995048" y="275596"/>
              <a:ext cx="162575" cy="6385"/>
            </a:xfrm>
            <a:custGeom>
              <a:avLst/>
              <a:gdLst>
                <a:gd name="connsiteX0" fmla="*/ 1385 w 162575"/>
                <a:gd name="connsiteY0" fmla="*/ 20 h 6385"/>
                <a:gd name="connsiteX1" fmla="*/ 163960 w 162575"/>
                <a:gd name="connsiteY1" fmla="*/ 20 h 6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2575" h="6385">
                  <a:moveTo>
                    <a:pt x="1385" y="20"/>
                  </a:moveTo>
                  <a:lnTo>
                    <a:pt x="163960" y="20"/>
                  </a:lnTo>
                </a:path>
              </a:pathLst>
            </a:custGeom>
            <a:ln w="12773" cap="flat">
              <a:solidFill>
                <a:srgbClr val="FFFFFF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36" name="Freeform 235">
              <a:extLst>
                <a:ext uri="{FF2B5EF4-FFF2-40B4-BE49-F238E27FC236}">
                  <a16:creationId xmlns:a16="http://schemas.microsoft.com/office/drawing/2014/main" id="{F440B10E-CFDD-AC40-B865-EB29B7370E5A}"/>
                </a:ext>
              </a:extLst>
            </p:cNvPr>
            <p:cNvSpPr/>
            <p:nvPr userDrawn="1"/>
          </p:nvSpPr>
          <p:spPr>
            <a:xfrm>
              <a:off x="4806352" y="390538"/>
              <a:ext cx="114958" cy="114941"/>
            </a:xfrm>
            <a:custGeom>
              <a:avLst/>
              <a:gdLst>
                <a:gd name="connsiteX0" fmla="*/ 0 w 114958"/>
                <a:gd name="connsiteY0" fmla="*/ 0 h 114941"/>
                <a:gd name="connsiteX1" fmla="*/ 114958 w 114958"/>
                <a:gd name="connsiteY1" fmla="*/ 114941 h 114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958" h="114941">
                  <a:moveTo>
                    <a:pt x="0" y="0"/>
                  </a:moveTo>
                  <a:lnTo>
                    <a:pt x="114958" y="114941"/>
                  </a:lnTo>
                </a:path>
              </a:pathLst>
            </a:custGeom>
            <a:ln w="12773" cap="flat">
              <a:solidFill>
                <a:srgbClr val="FFFFFF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37" name="Freeform 236">
              <a:extLst>
                <a:ext uri="{FF2B5EF4-FFF2-40B4-BE49-F238E27FC236}">
                  <a16:creationId xmlns:a16="http://schemas.microsoft.com/office/drawing/2014/main" id="{BD9AE071-89C9-A9F7-81E3-CF735F829921}"/>
                </a:ext>
              </a:extLst>
            </p:cNvPr>
            <p:cNvSpPr/>
            <p:nvPr userDrawn="1"/>
          </p:nvSpPr>
          <p:spPr>
            <a:xfrm rot="8100000" flipV="1">
              <a:off x="4773512" y="448008"/>
              <a:ext cx="162575" cy="6385"/>
            </a:xfrm>
            <a:custGeom>
              <a:avLst/>
              <a:gdLst>
                <a:gd name="connsiteX0" fmla="*/ 724 w 162575"/>
                <a:gd name="connsiteY0" fmla="*/ 47 h 6385"/>
                <a:gd name="connsiteX1" fmla="*/ 163299 w 162575"/>
                <a:gd name="connsiteY1" fmla="*/ 47 h 6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2575" h="6385">
                  <a:moveTo>
                    <a:pt x="724" y="47"/>
                  </a:moveTo>
                  <a:lnTo>
                    <a:pt x="163299" y="47"/>
                  </a:lnTo>
                </a:path>
              </a:pathLst>
            </a:custGeom>
            <a:ln w="12773" cap="flat">
              <a:solidFill>
                <a:srgbClr val="FFFFFF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38" name="Freeform 237">
              <a:extLst>
                <a:ext uri="{FF2B5EF4-FFF2-40B4-BE49-F238E27FC236}">
                  <a16:creationId xmlns:a16="http://schemas.microsoft.com/office/drawing/2014/main" id="{F1324318-F288-4BB2-7CD8-3FEDEA8C4442}"/>
                </a:ext>
              </a:extLst>
            </p:cNvPr>
            <p:cNvSpPr/>
            <p:nvPr userDrawn="1"/>
          </p:nvSpPr>
          <p:spPr>
            <a:xfrm>
              <a:off x="9072613" y="390538"/>
              <a:ext cx="114958" cy="114941"/>
            </a:xfrm>
            <a:custGeom>
              <a:avLst/>
              <a:gdLst>
                <a:gd name="connsiteX0" fmla="*/ 0 w 114958"/>
                <a:gd name="connsiteY0" fmla="*/ 0 h 114941"/>
                <a:gd name="connsiteX1" fmla="*/ 114958 w 114958"/>
                <a:gd name="connsiteY1" fmla="*/ 114941 h 114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958" h="114941">
                  <a:moveTo>
                    <a:pt x="0" y="0"/>
                  </a:moveTo>
                  <a:lnTo>
                    <a:pt x="114958" y="114941"/>
                  </a:lnTo>
                </a:path>
              </a:pathLst>
            </a:custGeom>
            <a:ln w="12773" cap="flat">
              <a:solidFill>
                <a:srgbClr val="FFFFFF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39" name="Freeform 238">
              <a:extLst>
                <a:ext uri="{FF2B5EF4-FFF2-40B4-BE49-F238E27FC236}">
                  <a16:creationId xmlns:a16="http://schemas.microsoft.com/office/drawing/2014/main" id="{B9B23B04-D566-09B2-6C7C-705C25155570}"/>
                </a:ext>
              </a:extLst>
            </p:cNvPr>
            <p:cNvSpPr/>
            <p:nvPr userDrawn="1"/>
          </p:nvSpPr>
          <p:spPr>
            <a:xfrm rot="8100000" flipV="1">
              <a:off x="9039754" y="448008"/>
              <a:ext cx="162575" cy="6385"/>
            </a:xfrm>
            <a:custGeom>
              <a:avLst/>
              <a:gdLst>
                <a:gd name="connsiteX0" fmla="*/ 1392 w 162575"/>
                <a:gd name="connsiteY0" fmla="*/ 47 h 6385"/>
                <a:gd name="connsiteX1" fmla="*/ 163967 w 162575"/>
                <a:gd name="connsiteY1" fmla="*/ 47 h 6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2575" h="6385">
                  <a:moveTo>
                    <a:pt x="1392" y="47"/>
                  </a:moveTo>
                  <a:lnTo>
                    <a:pt x="163967" y="47"/>
                  </a:lnTo>
                </a:path>
              </a:pathLst>
            </a:custGeom>
            <a:ln w="12773" cap="flat">
              <a:solidFill>
                <a:srgbClr val="FFFFFF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40" name="Freeform 239">
              <a:extLst>
                <a:ext uri="{FF2B5EF4-FFF2-40B4-BE49-F238E27FC236}">
                  <a16:creationId xmlns:a16="http://schemas.microsoft.com/office/drawing/2014/main" id="{46BCDDC4-1E42-D6F8-075D-D919325B2382}"/>
                </a:ext>
              </a:extLst>
            </p:cNvPr>
            <p:cNvSpPr/>
            <p:nvPr userDrawn="1"/>
          </p:nvSpPr>
          <p:spPr>
            <a:xfrm>
              <a:off x="4921311" y="218126"/>
              <a:ext cx="114958" cy="114941"/>
            </a:xfrm>
            <a:custGeom>
              <a:avLst/>
              <a:gdLst>
                <a:gd name="connsiteX0" fmla="*/ 0 w 114958"/>
                <a:gd name="connsiteY0" fmla="*/ 0 h 114941"/>
                <a:gd name="connsiteX1" fmla="*/ 114958 w 114958"/>
                <a:gd name="connsiteY1" fmla="*/ 114941 h 114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958" h="114941">
                  <a:moveTo>
                    <a:pt x="0" y="0"/>
                  </a:moveTo>
                  <a:lnTo>
                    <a:pt x="114958" y="114941"/>
                  </a:lnTo>
                </a:path>
              </a:pathLst>
            </a:custGeom>
            <a:ln w="12773" cap="flat">
              <a:solidFill>
                <a:srgbClr val="FFFFFF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41" name="Freeform 240">
              <a:extLst>
                <a:ext uri="{FF2B5EF4-FFF2-40B4-BE49-F238E27FC236}">
                  <a16:creationId xmlns:a16="http://schemas.microsoft.com/office/drawing/2014/main" id="{5A2B01A7-B438-47D3-01BC-E394FA2F9973}"/>
                </a:ext>
              </a:extLst>
            </p:cNvPr>
            <p:cNvSpPr/>
            <p:nvPr userDrawn="1"/>
          </p:nvSpPr>
          <p:spPr>
            <a:xfrm rot="8100000" flipV="1">
              <a:off x="4888471" y="275596"/>
              <a:ext cx="162575" cy="6385"/>
            </a:xfrm>
            <a:custGeom>
              <a:avLst/>
              <a:gdLst>
                <a:gd name="connsiteX0" fmla="*/ 742 w 162575"/>
                <a:gd name="connsiteY0" fmla="*/ 20 h 6385"/>
                <a:gd name="connsiteX1" fmla="*/ 163317 w 162575"/>
                <a:gd name="connsiteY1" fmla="*/ 20 h 6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2575" h="6385">
                  <a:moveTo>
                    <a:pt x="742" y="20"/>
                  </a:moveTo>
                  <a:lnTo>
                    <a:pt x="163317" y="20"/>
                  </a:lnTo>
                </a:path>
              </a:pathLst>
            </a:custGeom>
            <a:ln w="12773" cap="flat">
              <a:solidFill>
                <a:srgbClr val="FFFFFF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42" name="Freeform 241">
              <a:extLst>
                <a:ext uri="{FF2B5EF4-FFF2-40B4-BE49-F238E27FC236}">
                  <a16:creationId xmlns:a16="http://schemas.microsoft.com/office/drawing/2014/main" id="{A8C586BD-E9ED-7F85-6FDB-EAFA420702A3}"/>
                </a:ext>
              </a:extLst>
            </p:cNvPr>
            <p:cNvSpPr/>
            <p:nvPr userDrawn="1"/>
          </p:nvSpPr>
          <p:spPr>
            <a:xfrm>
              <a:off x="9187572" y="218126"/>
              <a:ext cx="114958" cy="114941"/>
            </a:xfrm>
            <a:custGeom>
              <a:avLst/>
              <a:gdLst>
                <a:gd name="connsiteX0" fmla="*/ 0 w 114958"/>
                <a:gd name="connsiteY0" fmla="*/ 0 h 114941"/>
                <a:gd name="connsiteX1" fmla="*/ 114958 w 114958"/>
                <a:gd name="connsiteY1" fmla="*/ 114941 h 114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958" h="114941">
                  <a:moveTo>
                    <a:pt x="0" y="0"/>
                  </a:moveTo>
                  <a:lnTo>
                    <a:pt x="114958" y="114941"/>
                  </a:lnTo>
                </a:path>
              </a:pathLst>
            </a:custGeom>
            <a:ln w="12773" cap="flat">
              <a:solidFill>
                <a:srgbClr val="FFFFFF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43" name="Freeform 242">
              <a:extLst>
                <a:ext uri="{FF2B5EF4-FFF2-40B4-BE49-F238E27FC236}">
                  <a16:creationId xmlns:a16="http://schemas.microsoft.com/office/drawing/2014/main" id="{2B4945D6-3A3C-2122-4516-523A8FAA9EA5}"/>
                </a:ext>
              </a:extLst>
            </p:cNvPr>
            <p:cNvSpPr/>
            <p:nvPr userDrawn="1"/>
          </p:nvSpPr>
          <p:spPr>
            <a:xfrm rot="8100000" flipV="1">
              <a:off x="9154713" y="275596"/>
              <a:ext cx="162575" cy="6385"/>
            </a:xfrm>
            <a:custGeom>
              <a:avLst/>
              <a:gdLst>
                <a:gd name="connsiteX0" fmla="*/ 1410 w 162575"/>
                <a:gd name="connsiteY0" fmla="*/ 20 h 6385"/>
                <a:gd name="connsiteX1" fmla="*/ 163985 w 162575"/>
                <a:gd name="connsiteY1" fmla="*/ 20 h 6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2575" h="6385">
                  <a:moveTo>
                    <a:pt x="1410" y="20"/>
                  </a:moveTo>
                  <a:lnTo>
                    <a:pt x="163985" y="20"/>
                  </a:lnTo>
                </a:path>
              </a:pathLst>
            </a:custGeom>
            <a:ln w="12773" cap="flat">
              <a:solidFill>
                <a:srgbClr val="FFFFFF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44" name="Freeform 243">
              <a:extLst>
                <a:ext uri="{FF2B5EF4-FFF2-40B4-BE49-F238E27FC236}">
                  <a16:creationId xmlns:a16="http://schemas.microsoft.com/office/drawing/2014/main" id="{960728A2-93AA-39B5-4D5A-CBA6117B80DA}"/>
                </a:ext>
              </a:extLst>
            </p:cNvPr>
            <p:cNvSpPr/>
            <p:nvPr userDrawn="1"/>
          </p:nvSpPr>
          <p:spPr>
            <a:xfrm>
              <a:off x="5080976" y="218126"/>
              <a:ext cx="114958" cy="114941"/>
            </a:xfrm>
            <a:custGeom>
              <a:avLst/>
              <a:gdLst>
                <a:gd name="connsiteX0" fmla="*/ 0 w 114958"/>
                <a:gd name="connsiteY0" fmla="*/ 0 h 114941"/>
                <a:gd name="connsiteX1" fmla="*/ 114958 w 114958"/>
                <a:gd name="connsiteY1" fmla="*/ 114941 h 114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958" h="114941">
                  <a:moveTo>
                    <a:pt x="0" y="0"/>
                  </a:moveTo>
                  <a:lnTo>
                    <a:pt x="114958" y="114941"/>
                  </a:lnTo>
                </a:path>
              </a:pathLst>
            </a:custGeom>
            <a:ln w="12773" cap="flat">
              <a:solidFill>
                <a:srgbClr val="FFFFFF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45" name="Freeform 244">
              <a:extLst>
                <a:ext uri="{FF2B5EF4-FFF2-40B4-BE49-F238E27FC236}">
                  <a16:creationId xmlns:a16="http://schemas.microsoft.com/office/drawing/2014/main" id="{4D91DDB8-1AB2-B795-5F1E-CCC74083B614}"/>
                </a:ext>
              </a:extLst>
            </p:cNvPr>
            <p:cNvSpPr/>
            <p:nvPr userDrawn="1"/>
          </p:nvSpPr>
          <p:spPr>
            <a:xfrm rot="8100000" flipV="1">
              <a:off x="5048136" y="275596"/>
              <a:ext cx="162575" cy="6385"/>
            </a:xfrm>
            <a:custGeom>
              <a:avLst/>
              <a:gdLst>
                <a:gd name="connsiteX0" fmla="*/ 767 w 162575"/>
                <a:gd name="connsiteY0" fmla="*/ 20 h 6385"/>
                <a:gd name="connsiteX1" fmla="*/ 163342 w 162575"/>
                <a:gd name="connsiteY1" fmla="*/ 20 h 6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2575" h="6385">
                  <a:moveTo>
                    <a:pt x="767" y="20"/>
                  </a:moveTo>
                  <a:lnTo>
                    <a:pt x="163342" y="20"/>
                  </a:lnTo>
                </a:path>
              </a:pathLst>
            </a:custGeom>
            <a:ln w="12773" cap="flat">
              <a:solidFill>
                <a:srgbClr val="FFFFFF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46" name="Freeform 245">
              <a:extLst>
                <a:ext uri="{FF2B5EF4-FFF2-40B4-BE49-F238E27FC236}">
                  <a16:creationId xmlns:a16="http://schemas.microsoft.com/office/drawing/2014/main" id="{8550CB76-51DB-0982-6495-0C32B8963D3F}"/>
                </a:ext>
              </a:extLst>
            </p:cNvPr>
            <p:cNvSpPr/>
            <p:nvPr userDrawn="1"/>
          </p:nvSpPr>
          <p:spPr>
            <a:xfrm>
              <a:off x="9347237" y="218126"/>
              <a:ext cx="114958" cy="114941"/>
            </a:xfrm>
            <a:custGeom>
              <a:avLst/>
              <a:gdLst>
                <a:gd name="connsiteX0" fmla="*/ 0 w 114958"/>
                <a:gd name="connsiteY0" fmla="*/ 0 h 114941"/>
                <a:gd name="connsiteX1" fmla="*/ 114958 w 114958"/>
                <a:gd name="connsiteY1" fmla="*/ 114941 h 114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958" h="114941">
                  <a:moveTo>
                    <a:pt x="0" y="0"/>
                  </a:moveTo>
                  <a:lnTo>
                    <a:pt x="114958" y="114941"/>
                  </a:lnTo>
                </a:path>
              </a:pathLst>
            </a:custGeom>
            <a:ln w="12773" cap="flat">
              <a:solidFill>
                <a:srgbClr val="FFFFFF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47" name="Freeform 246">
              <a:extLst>
                <a:ext uri="{FF2B5EF4-FFF2-40B4-BE49-F238E27FC236}">
                  <a16:creationId xmlns:a16="http://schemas.microsoft.com/office/drawing/2014/main" id="{CDE1EB8D-ECD3-06D2-2C24-2B2FA95832D4}"/>
                </a:ext>
              </a:extLst>
            </p:cNvPr>
            <p:cNvSpPr/>
            <p:nvPr userDrawn="1"/>
          </p:nvSpPr>
          <p:spPr>
            <a:xfrm rot="8100000" flipV="1">
              <a:off x="9314378" y="275596"/>
              <a:ext cx="162575" cy="6385"/>
            </a:xfrm>
            <a:custGeom>
              <a:avLst/>
              <a:gdLst>
                <a:gd name="connsiteX0" fmla="*/ 1435 w 162575"/>
                <a:gd name="connsiteY0" fmla="*/ 20 h 6385"/>
                <a:gd name="connsiteX1" fmla="*/ 164010 w 162575"/>
                <a:gd name="connsiteY1" fmla="*/ 20 h 6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2575" h="6385">
                  <a:moveTo>
                    <a:pt x="1435" y="20"/>
                  </a:moveTo>
                  <a:lnTo>
                    <a:pt x="164010" y="20"/>
                  </a:lnTo>
                </a:path>
              </a:pathLst>
            </a:custGeom>
            <a:ln w="12773" cap="flat">
              <a:solidFill>
                <a:srgbClr val="FFFFFF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48" name="Freeform 247">
              <a:extLst>
                <a:ext uri="{FF2B5EF4-FFF2-40B4-BE49-F238E27FC236}">
                  <a16:creationId xmlns:a16="http://schemas.microsoft.com/office/drawing/2014/main" id="{B92FEB45-43A9-25DE-660A-099AA8B653AE}"/>
                </a:ext>
              </a:extLst>
            </p:cNvPr>
            <p:cNvSpPr/>
            <p:nvPr userDrawn="1"/>
          </p:nvSpPr>
          <p:spPr>
            <a:xfrm>
              <a:off x="4966017" y="390538"/>
              <a:ext cx="114958" cy="114941"/>
            </a:xfrm>
            <a:custGeom>
              <a:avLst/>
              <a:gdLst>
                <a:gd name="connsiteX0" fmla="*/ 0 w 114958"/>
                <a:gd name="connsiteY0" fmla="*/ 0 h 114941"/>
                <a:gd name="connsiteX1" fmla="*/ 114958 w 114958"/>
                <a:gd name="connsiteY1" fmla="*/ 114941 h 114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958" h="114941">
                  <a:moveTo>
                    <a:pt x="0" y="0"/>
                  </a:moveTo>
                  <a:lnTo>
                    <a:pt x="114958" y="114941"/>
                  </a:lnTo>
                </a:path>
              </a:pathLst>
            </a:custGeom>
            <a:ln w="12773" cap="flat">
              <a:solidFill>
                <a:srgbClr val="FFFFFF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49" name="Freeform 248">
              <a:extLst>
                <a:ext uri="{FF2B5EF4-FFF2-40B4-BE49-F238E27FC236}">
                  <a16:creationId xmlns:a16="http://schemas.microsoft.com/office/drawing/2014/main" id="{0376AA37-8E25-14A5-67A0-52096D1BAD19}"/>
                </a:ext>
              </a:extLst>
            </p:cNvPr>
            <p:cNvSpPr/>
            <p:nvPr userDrawn="1"/>
          </p:nvSpPr>
          <p:spPr>
            <a:xfrm rot="8100000" flipV="1">
              <a:off x="4933177" y="448008"/>
              <a:ext cx="162575" cy="6385"/>
            </a:xfrm>
            <a:custGeom>
              <a:avLst/>
              <a:gdLst>
                <a:gd name="connsiteX0" fmla="*/ 749 w 162575"/>
                <a:gd name="connsiteY0" fmla="*/ 47 h 6385"/>
                <a:gd name="connsiteX1" fmla="*/ 163324 w 162575"/>
                <a:gd name="connsiteY1" fmla="*/ 47 h 6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2575" h="6385">
                  <a:moveTo>
                    <a:pt x="749" y="47"/>
                  </a:moveTo>
                  <a:lnTo>
                    <a:pt x="163324" y="47"/>
                  </a:lnTo>
                </a:path>
              </a:pathLst>
            </a:custGeom>
            <a:ln w="12773" cap="flat">
              <a:solidFill>
                <a:srgbClr val="FFFFFF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50" name="Freeform 249">
              <a:extLst>
                <a:ext uri="{FF2B5EF4-FFF2-40B4-BE49-F238E27FC236}">
                  <a16:creationId xmlns:a16="http://schemas.microsoft.com/office/drawing/2014/main" id="{8DD1E36C-0AA2-38FD-689E-6D3436DC9FC1}"/>
                </a:ext>
              </a:extLst>
            </p:cNvPr>
            <p:cNvSpPr/>
            <p:nvPr userDrawn="1"/>
          </p:nvSpPr>
          <p:spPr>
            <a:xfrm>
              <a:off x="5125682" y="390538"/>
              <a:ext cx="114958" cy="114941"/>
            </a:xfrm>
            <a:custGeom>
              <a:avLst/>
              <a:gdLst>
                <a:gd name="connsiteX0" fmla="*/ 0 w 114958"/>
                <a:gd name="connsiteY0" fmla="*/ 0 h 114941"/>
                <a:gd name="connsiteX1" fmla="*/ 114958 w 114958"/>
                <a:gd name="connsiteY1" fmla="*/ 114941 h 114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958" h="114941">
                  <a:moveTo>
                    <a:pt x="0" y="0"/>
                  </a:moveTo>
                  <a:lnTo>
                    <a:pt x="114958" y="114941"/>
                  </a:lnTo>
                </a:path>
              </a:pathLst>
            </a:custGeom>
            <a:ln w="12773" cap="flat">
              <a:solidFill>
                <a:srgbClr val="FFFFFF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51" name="Freeform 250">
              <a:extLst>
                <a:ext uri="{FF2B5EF4-FFF2-40B4-BE49-F238E27FC236}">
                  <a16:creationId xmlns:a16="http://schemas.microsoft.com/office/drawing/2014/main" id="{80859341-264B-2163-018E-53B2300A9B15}"/>
                </a:ext>
              </a:extLst>
            </p:cNvPr>
            <p:cNvSpPr/>
            <p:nvPr userDrawn="1"/>
          </p:nvSpPr>
          <p:spPr>
            <a:xfrm rot="8100000" flipV="1">
              <a:off x="5092842" y="448008"/>
              <a:ext cx="162575" cy="6385"/>
            </a:xfrm>
            <a:custGeom>
              <a:avLst/>
              <a:gdLst>
                <a:gd name="connsiteX0" fmla="*/ 774 w 162575"/>
                <a:gd name="connsiteY0" fmla="*/ 47 h 6385"/>
                <a:gd name="connsiteX1" fmla="*/ 163349 w 162575"/>
                <a:gd name="connsiteY1" fmla="*/ 47 h 6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2575" h="6385">
                  <a:moveTo>
                    <a:pt x="774" y="47"/>
                  </a:moveTo>
                  <a:lnTo>
                    <a:pt x="163349" y="47"/>
                  </a:lnTo>
                </a:path>
              </a:pathLst>
            </a:custGeom>
            <a:ln w="12773" cap="flat">
              <a:solidFill>
                <a:srgbClr val="FFFFFF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52" name="Freeform 251">
              <a:extLst>
                <a:ext uri="{FF2B5EF4-FFF2-40B4-BE49-F238E27FC236}">
                  <a16:creationId xmlns:a16="http://schemas.microsoft.com/office/drawing/2014/main" id="{2881978E-953E-EB3C-8548-B0A19D065D49}"/>
                </a:ext>
              </a:extLst>
            </p:cNvPr>
            <p:cNvSpPr/>
            <p:nvPr userDrawn="1"/>
          </p:nvSpPr>
          <p:spPr>
            <a:xfrm>
              <a:off x="5285346" y="390538"/>
              <a:ext cx="114958" cy="114941"/>
            </a:xfrm>
            <a:custGeom>
              <a:avLst/>
              <a:gdLst>
                <a:gd name="connsiteX0" fmla="*/ 0 w 114958"/>
                <a:gd name="connsiteY0" fmla="*/ 0 h 114941"/>
                <a:gd name="connsiteX1" fmla="*/ 114958 w 114958"/>
                <a:gd name="connsiteY1" fmla="*/ 114941 h 114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958" h="114941">
                  <a:moveTo>
                    <a:pt x="0" y="0"/>
                  </a:moveTo>
                  <a:lnTo>
                    <a:pt x="114958" y="114941"/>
                  </a:lnTo>
                </a:path>
              </a:pathLst>
            </a:custGeom>
            <a:ln w="12773" cap="flat">
              <a:solidFill>
                <a:srgbClr val="FFFFFF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53" name="Freeform 252">
              <a:extLst>
                <a:ext uri="{FF2B5EF4-FFF2-40B4-BE49-F238E27FC236}">
                  <a16:creationId xmlns:a16="http://schemas.microsoft.com/office/drawing/2014/main" id="{3B669653-E53A-B953-D878-C5403C3CAA20}"/>
                </a:ext>
              </a:extLst>
            </p:cNvPr>
            <p:cNvSpPr/>
            <p:nvPr userDrawn="1"/>
          </p:nvSpPr>
          <p:spPr>
            <a:xfrm rot="8100000" flipV="1">
              <a:off x="5252507" y="448008"/>
              <a:ext cx="162575" cy="6385"/>
            </a:xfrm>
            <a:custGeom>
              <a:avLst/>
              <a:gdLst>
                <a:gd name="connsiteX0" fmla="*/ 799 w 162575"/>
                <a:gd name="connsiteY0" fmla="*/ 47 h 6385"/>
                <a:gd name="connsiteX1" fmla="*/ 163374 w 162575"/>
                <a:gd name="connsiteY1" fmla="*/ 47 h 6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2575" h="6385">
                  <a:moveTo>
                    <a:pt x="799" y="47"/>
                  </a:moveTo>
                  <a:lnTo>
                    <a:pt x="163374" y="47"/>
                  </a:lnTo>
                </a:path>
              </a:pathLst>
            </a:custGeom>
            <a:ln w="12773" cap="flat">
              <a:solidFill>
                <a:srgbClr val="FFFFFF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54" name="Freeform 253">
              <a:extLst>
                <a:ext uri="{FF2B5EF4-FFF2-40B4-BE49-F238E27FC236}">
                  <a16:creationId xmlns:a16="http://schemas.microsoft.com/office/drawing/2014/main" id="{A21D3410-BEBD-5B88-1DE8-CF083007F43F}"/>
                </a:ext>
              </a:extLst>
            </p:cNvPr>
            <p:cNvSpPr/>
            <p:nvPr userDrawn="1"/>
          </p:nvSpPr>
          <p:spPr>
            <a:xfrm>
              <a:off x="5445011" y="390538"/>
              <a:ext cx="114958" cy="114941"/>
            </a:xfrm>
            <a:custGeom>
              <a:avLst/>
              <a:gdLst>
                <a:gd name="connsiteX0" fmla="*/ 0 w 114958"/>
                <a:gd name="connsiteY0" fmla="*/ 0 h 114941"/>
                <a:gd name="connsiteX1" fmla="*/ 114958 w 114958"/>
                <a:gd name="connsiteY1" fmla="*/ 114941 h 114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958" h="114941">
                  <a:moveTo>
                    <a:pt x="0" y="0"/>
                  </a:moveTo>
                  <a:lnTo>
                    <a:pt x="114958" y="114941"/>
                  </a:lnTo>
                </a:path>
              </a:pathLst>
            </a:custGeom>
            <a:ln w="12773" cap="flat">
              <a:solidFill>
                <a:srgbClr val="FFFFFF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55" name="Freeform 254">
              <a:extLst>
                <a:ext uri="{FF2B5EF4-FFF2-40B4-BE49-F238E27FC236}">
                  <a16:creationId xmlns:a16="http://schemas.microsoft.com/office/drawing/2014/main" id="{AAB7AFBB-D701-C402-2302-214EB029ED6C}"/>
                </a:ext>
              </a:extLst>
            </p:cNvPr>
            <p:cNvSpPr/>
            <p:nvPr userDrawn="1"/>
          </p:nvSpPr>
          <p:spPr>
            <a:xfrm rot="8100000" flipV="1">
              <a:off x="5412171" y="448008"/>
              <a:ext cx="162575" cy="6385"/>
            </a:xfrm>
            <a:custGeom>
              <a:avLst/>
              <a:gdLst>
                <a:gd name="connsiteX0" fmla="*/ 824 w 162575"/>
                <a:gd name="connsiteY0" fmla="*/ 47 h 6385"/>
                <a:gd name="connsiteX1" fmla="*/ 163399 w 162575"/>
                <a:gd name="connsiteY1" fmla="*/ 47 h 6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2575" h="6385">
                  <a:moveTo>
                    <a:pt x="824" y="47"/>
                  </a:moveTo>
                  <a:lnTo>
                    <a:pt x="163399" y="47"/>
                  </a:lnTo>
                </a:path>
              </a:pathLst>
            </a:custGeom>
            <a:ln w="12773" cap="flat">
              <a:solidFill>
                <a:srgbClr val="FFFFFF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257" name="Text Placeholder 109">
            <a:extLst>
              <a:ext uri="{FF2B5EF4-FFF2-40B4-BE49-F238E27FC236}">
                <a16:creationId xmlns:a16="http://schemas.microsoft.com/office/drawing/2014/main" id="{2491B097-D80A-404C-1EE1-B26455ED106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445882" y="2144824"/>
            <a:ext cx="9926846" cy="3417062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  <a:lvl2pPr>
              <a:defRPr b="0" i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2pPr>
            <a:lvl3pPr>
              <a:defRPr b="0" i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3pPr>
            <a:lvl4pPr>
              <a:defRPr b="0" i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4pPr>
            <a:lvl5pPr>
              <a:defRPr b="0" i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678341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otif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map&#10;&#10;Description automatically generated">
            <a:extLst>
              <a:ext uri="{FF2B5EF4-FFF2-40B4-BE49-F238E27FC236}">
                <a16:creationId xmlns:a16="http://schemas.microsoft.com/office/drawing/2014/main" id="{7DAB2676-96C6-FE46-BFA0-5110FD5089D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1776" b="50606"/>
          <a:stretch/>
        </p:blipFill>
        <p:spPr>
          <a:xfrm>
            <a:off x="0" y="0"/>
            <a:ext cx="12192000" cy="686133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652A5D1-9EF9-F2AB-D42C-61167A8E6022}"/>
              </a:ext>
            </a:extLst>
          </p:cNvPr>
          <p:cNvSpPr/>
          <p:nvPr userDrawn="1"/>
        </p:nvSpPr>
        <p:spPr>
          <a:xfrm>
            <a:off x="-1" y="1587062"/>
            <a:ext cx="12191999" cy="5270938"/>
          </a:xfrm>
          <a:prstGeom prst="rect">
            <a:avLst/>
          </a:prstGeom>
          <a:gradFill>
            <a:gsLst>
              <a:gs pos="68000">
                <a:schemeClr val="accent6">
                  <a:alpha val="90000"/>
                </a:schemeClr>
              </a:gs>
              <a:gs pos="0">
                <a:schemeClr val="accent6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2C5E1E-C333-300A-8D43-F3DE43D05C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6448" y="832998"/>
            <a:ext cx="10515600" cy="1342288"/>
          </a:xfrm>
        </p:spPr>
        <p:txBody>
          <a:bodyPr anchor="t">
            <a:noAutofit/>
          </a:bodyPr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9600" kern="1200" spc="300">
                <a:solidFill>
                  <a:schemeClr val="bg1"/>
                </a:solidFill>
                <a:latin typeface="VT323" pitchFamily="49" charset="77"/>
                <a:ea typeface="+mj-ea"/>
                <a:cs typeface="+mj-cs"/>
              </a:defRPr>
            </a:lvl1pPr>
          </a:lstStyle>
          <a:p>
            <a:r>
              <a:rPr lang="en-GB" dirty="0"/>
              <a:t>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9A306D3B-5211-8586-DCB6-62A8C5E05348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536448" y="618661"/>
            <a:ext cx="10515600" cy="341632"/>
          </a:xfrm>
        </p:spPr>
        <p:txBody>
          <a:bodyPr wrap="square" anchor="t">
            <a:spAutoFit/>
          </a:bodyPr>
          <a:lstStyle>
            <a:lvl1pPr marL="0" indent="0" algn="l">
              <a:buNone/>
              <a:defRPr sz="1800" b="1" i="0" spc="300">
                <a:solidFill>
                  <a:schemeClr val="bg1"/>
                </a:solidFill>
                <a:latin typeface="VT323" pitchFamily="49" charset="77"/>
                <a:ea typeface="Roboto Condensed Light" panose="020000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HK" dirty="0">
                <a:effectLst/>
              </a:rPr>
              <a:t>SUBTITLE</a:t>
            </a:r>
            <a:endParaRPr lang="en-GB" dirty="0"/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399D31FA-F5EF-9FF8-4F10-7CD0787F36D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6446" y="4465726"/>
            <a:ext cx="1908000" cy="898553"/>
          </a:xfr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GB" sz="1800" b="1" i="0" kern="1200" spc="300" dirty="0" smtClean="0">
                <a:solidFill>
                  <a:schemeClr val="bg1"/>
                </a:solidFill>
                <a:effectLst/>
                <a:latin typeface="VT323" pitchFamily="49" charset="77"/>
                <a:ea typeface="Roboto Condensed Light" panose="02000000000000000000" pitchFamily="2" charset="0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GB" sz="1800" b="1" i="0" kern="1200" spc="300" dirty="0" smtClean="0">
                <a:solidFill>
                  <a:schemeClr val="bg1"/>
                </a:solidFill>
                <a:effectLst/>
                <a:latin typeface="VT323" pitchFamily="49" charset="77"/>
                <a:ea typeface="Roboto Condensed Light" panose="02000000000000000000" pitchFamily="2" charset="0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GB" sz="1800" b="1" i="0" kern="1200" spc="300" dirty="0" smtClean="0">
                <a:solidFill>
                  <a:schemeClr val="bg1"/>
                </a:solidFill>
                <a:effectLst/>
                <a:latin typeface="VT323" pitchFamily="49" charset="77"/>
                <a:ea typeface="Roboto Condensed Light" panose="02000000000000000000" pitchFamily="2" charset="0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GB" sz="1800" b="1" i="0" kern="1200" spc="300" dirty="0" smtClean="0">
                <a:solidFill>
                  <a:schemeClr val="bg1"/>
                </a:solidFill>
                <a:effectLst/>
                <a:latin typeface="VT323" pitchFamily="49" charset="77"/>
                <a:ea typeface="Roboto Condensed Light" panose="02000000000000000000" pitchFamily="2" charset="0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GB" sz="1800" b="1" i="0" kern="1200" spc="300" dirty="0">
                <a:solidFill>
                  <a:schemeClr val="bg1"/>
                </a:solidFill>
                <a:effectLst/>
                <a:latin typeface="VT323" pitchFamily="49" charset="77"/>
                <a:ea typeface="Roboto Condensed Light" panose="02000000000000000000" pitchFamily="2" charset="0"/>
                <a:cs typeface="+mn-cs"/>
              </a:defRPr>
            </a:lvl5pPr>
          </a:lstStyle>
          <a:p>
            <a:pPr lvl="0"/>
            <a:r>
              <a:rPr lang="en-GB" dirty="0"/>
              <a:t>POINT 1 </a:t>
            </a:r>
          </a:p>
        </p:txBody>
      </p:sp>
      <p:sp>
        <p:nvSpPr>
          <p:cNvPr id="18" name="Text Placeholder 12">
            <a:extLst>
              <a:ext uri="{FF2B5EF4-FFF2-40B4-BE49-F238E27FC236}">
                <a16:creationId xmlns:a16="http://schemas.microsoft.com/office/drawing/2014/main" id="{8E2C00E3-1638-C32C-1387-9E1FF7D94B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839223" y="4465726"/>
            <a:ext cx="1908000" cy="898553"/>
          </a:xfr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GB" sz="1800" b="1" i="0" kern="1200" spc="300" dirty="0" smtClean="0">
                <a:solidFill>
                  <a:schemeClr val="bg1"/>
                </a:solidFill>
                <a:effectLst/>
                <a:latin typeface="VT323" pitchFamily="49" charset="77"/>
                <a:ea typeface="Roboto Condensed Light" panose="02000000000000000000" pitchFamily="2" charset="0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GB" sz="1800" b="1" i="0" kern="1200" spc="300" dirty="0" smtClean="0">
                <a:solidFill>
                  <a:schemeClr val="bg1"/>
                </a:solidFill>
                <a:effectLst/>
                <a:latin typeface="VT323" pitchFamily="49" charset="77"/>
                <a:ea typeface="Roboto Condensed Light" panose="02000000000000000000" pitchFamily="2" charset="0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GB" sz="1800" b="1" i="0" kern="1200" spc="300" dirty="0" smtClean="0">
                <a:solidFill>
                  <a:schemeClr val="bg1"/>
                </a:solidFill>
                <a:effectLst/>
                <a:latin typeface="VT323" pitchFamily="49" charset="77"/>
                <a:ea typeface="Roboto Condensed Light" panose="02000000000000000000" pitchFamily="2" charset="0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GB" sz="1800" b="1" i="0" kern="1200" spc="300" dirty="0" smtClean="0">
                <a:solidFill>
                  <a:schemeClr val="bg1"/>
                </a:solidFill>
                <a:effectLst/>
                <a:latin typeface="VT323" pitchFamily="49" charset="77"/>
                <a:ea typeface="Roboto Condensed Light" panose="02000000000000000000" pitchFamily="2" charset="0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GB" sz="1800" b="1" i="0" kern="1200" spc="300" dirty="0">
                <a:solidFill>
                  <a:schemeClr val="bg1"/>
                </a:solidFill>
                <a:effectLst/>
                <a:latin typeface="VT323" pitchFamily="49" charset="77"/>
                <a:ea typeface="Roboto Condensed Light" panose="02000000000000000000" pitchFamily="2" charset="0"/>
                <a:cs typeface="+mn-cs"/>
              </a:defRPr>
            </a:lvl5pPr>
          </a:lstStyle>
          <a:p>
            <a:pPr lvl="0"/>
            <a:r>
              <a:rPr lang="en-GB" dirty="0"/>
              <a:t>POINT 2 </a:t>
            </a:r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861C9F4F-FE20-4DBA-11D4-7C42160B7DF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42000" y="4465726"/>
            <a:ext cx="1908000" cy="898553"/>
          </a:xfr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GB" sz="1800" b="1" i="0" kern="1200" spc="300" dirty="0" smtClean="0">
                <a:solidFill>
                  <a:schemeClr val="bg1"/>
                </a:solidFill>
                <a:effectLst/>
                <a:latin typeface="VT323" pitchFamily="49" charset="77"/>
                <a:ea typeface="Roboto Condensed Light" panose="02000000000000000000" pitchFamily="2" charset="0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GB" sz="1800" b="1" i="0" kern="1200" spc="300" dirty="0" smtClean="0">
                <a:solidFill>
                  <a:schemeClr val="bg1"/>
                </a:solidFill>
                <a:effectLst/>
                <a:latin typeface="VT323" pitchFamily="49" charset="77"/>
                <a:ea typeface="Roboto Condensed Light" panose="02000000000000000000" pitchFamily="2" charset="0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GB" sz="1800" b="1" i="0" kern="1200" spc="300" dirty="0" smtClean="0">
                <a:solidFill>
                  <a:schemeClr val="bg1"/>
                </a:solidFill>
                <a:effectLst/>
                <a:latin typeface="VT323" pitchFamily="49" charset="77"/>
                <a:ea typeface="Roboto Condensed Light" panose="02000000000000000000" pitchFamily="2" charset="0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GB" sz="1800" b="1" i="0" kern="1200" spc="300" dirty="0" smtClean="0">
                <a:solidFill>
                  <a:schemeClr val="bg1"/>
                </a:solidFill>
                <a:effectLst/>
                <a:latin typeface="VT323" pitchFamily="49" charset="77"/>
                <a:ea typeface="Roboto Condensed Light" panose="02000000000000000000" pitchFamily="2" charset="0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GB" sz="1800" b="1" i="0" kern="1200" spc="300" dirty="0">
                <a:solidFill>
                  <a:schemeClr val="bg1"/>
                </a:solidFill>
                <a:effectLst/>
                <a:latin typeface="VT323" pitchFamily="49" charset="77"/>
                <a:ea typeface="Roboto Condensed Light" panose="02000000000000000000" pitchFamily="2" charset="0"/>
                <a:cs typeface="+mn-cs"/>
              </a:defRPr>
            </a:lvl5pPr>
          </a:lstStyle>
          <a:p>
            <a:pPr lvl="0"/>
            <a:r>
              <a:rPr lang="en-GB" dirty="0"/>
              <a:t>POINT 3 </a:t>
            </a:r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FE7F46B5-7A8C-E9D8-AB86-4C1FA5E5ACD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444777" y="4465726"/>
            <a:ext cx="1908000" cy="898553"/>
          </a:xfr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GB" sz="1800" b="1" i="0" kern="1200" spc="300" dirty="0" smtClean="0">
                <a:solidFill>
                  <a:schemeClr val="bg1"/>
                </a:solidFill>
                <a:effectLst/>
                <a:latin typeface="VT323" pitchFamily="49" charset="77"/>
                <a:ea typeface="Roboto Condensed Light" panose="02000000000000000000" pitchFamily="2" charset="0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GB" sz="1800" b="1" i="0" kern="1200" spc="300" dirty="0" smtClean="0">
                <a:solidFill>
                  <a:schemeClr val="bg1"/>
                </a:solidFill>
                <a:effectLst/>
                <a:latin typeface="VT323" pitchFamily="49" charset="77"/>
                <a:ea typeface="Roboto Condensed Light" panose="02000000000000000000" pitchFamily="2" charset="0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GB" sz="1800" b="1" i="0" kern="1200" spc="300" dirty="0" smtClean="0">
                <a:solidFill>
                  <a:schemeClr val="bg1"/>
                </a:solidFill>
                <a:effectLst/>
                <a:latin typeface="VT323" pitchFamily="49" charset="77"/>
                <a:ea typeface="Roboto Condensed Light" panose="02000000000000000000" pitchFamily="2" charset="0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GB" sz="1800" b="1" i="0" kern="1200" spc="300" dirty="0" smtClean="0">
                <a:solidFill>
                  <a:schemeClr val="bg1"/>
                </a:solidFill>
                <a:effectLst/>
                <a:latin typeface="VT323" pitchFamily="49" charset="77"/>
                <a:ea typeface="Roboto Condensed Light" panose="02000000000000000000" pitchFamily="2" charset="0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GB" sz="1800" b="1" i="0" kern="1200" spc="300" dirty="0">
                <a:solidFill>
                  <a:schemeClr val="bg1"/>
                </a:solidFill>
                <a:effectLst/>
                <a:latin typeface="VT323" pitchFamily="49" charset="77"/>
                <a:ea typeface="Roboto Condensed Light" panose="02000000000000000000" pitchFamily="2" charset="0"/>
                <a:cs typeface="+mn-cs"/>
              </a:defRPr>
            </a:lvl5pPr>
          </a:lstStyle>
          <a:p>
            <a:pPr lvl="0"/>
            <a:r>
              <a:rPr lang="en-GB" dirty="0"/>
              <a:t>POINT 4</a:t>
            </a:r>
          </a:p>
        </p:txBody>
      </p:sp>
      <p:sp>
        <p:nvSpPr>
          <p:cNvPr id="26" name="Text Placeholder 12">
            <a:extLst>
              <a:ext uri="{FF2B5EF4-FFF2-40B4-BE49-F238E27FC236}">
                <a16:creationId xmlns:a16="http://schemas.microsoft.com/office/drawing/2014/main" id="{033905C8-384A-0252-D0E5-F3CBEB9065D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747553" y="4465726"/>
            <a:ext cx="1908000" cy="898553"/>
          </a:xfr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GB" sz="1800" b="1" i="0" kern="1200" spc="300" dirty="0" smtClean="0">
                <a:solidFill>
                  <a:schemeClr val="bg1"/>
                </a:solidFill>
                <a:effectLst/>
                <a:latin typeface="VT323" pitchFamily="49" charset="77"/>
                <a:ea typeface="Roboto Condensed Light" panose="02000000000000000000" pitchFamily="2" charset="0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GB" sz="1800" b="1" i="0" kern="1200" spc="300" dirty="0" smtClean="0">
                <a:solidFill>
                  <a:schemeClr val="bg1"/>
                </a:solidFill>
                <a:effectLst/>
                <a:latin typeface="VT323" pitchFamily="49" charset="77"/>
                <a:ea typeface="Roboto Condensed Light" panose="02000000000000000000" pitchFamily="2" charset="0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GB" sz="1800" b="1" i="0" kern="1200" spc="300" dirty="0" smtClean="0">
                <a:solidFill>
                  <a:schemeClr val="bg1"/>
                </a:solidFill>
                <a:effectLst/>
                <a:latin typeface="VT323" pitchFamily="49" charset="77"/>
                <a:ea typeface="Roboto Condensed Light" panose="02000000000000000000" pitchFamily="2" charset="0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GB" sz="1800" b="1" i="0" kern="1200" spc="300" dirty="0" smtClean="0">
                <a:solidFill>
                  <a:schemeClr val="bg1"/>
                </a:solidFill>
                <a:effectLst/>
                <a:latin typeface="VT323" pitchFamily="49" charset="77"/>
                <a:ea typeface="Roboto Condensed Light" panose="02000000000000000000" pitchFamily="2" charset="0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GB" sz="1800" b="1" i="0" kern="1200" spc="300" dirty="0">
                <a:solidFill>
                  <a:schemeClr val="bg1"/>
                </a:solidFill>
                <a:effectLst/>
                <a:latin typeface="VT323" pitchFamily="49" charset="77"/>
                <a:ea typeface="Roboto Condensed Light" panose="02000000000000000000" pitchFamily="2" charset="0"/>
                <a:cs typeface="+mn-cs"/>
              </a:defRPr>
            </a:lvl5pPr>
          </a:lstStyle>
          <a:p>
            <a:pPr lvl="0"/>
            <a:r>
              <a:rPr lang="en-GB" dirty="0"/>
              <a:t>POINT 5 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67636FCD-7CA9-2477-FB1F-E1C3AF7E8006}"/>
              </a:ext>
            </a:extLst>
          </p:cNvPr>
          <p:cNvSpPr>
            <a:spLocks noGrp="1" noChangeAspect="1"/>
          </p:cNvSpPr>
          <p:nvPr>
            <p:ph type="pic" sz="quarter" idx="19"/>
          </p:nvPr>
        </p:nvSpPr>
        <p:spPr>
          <a:xfrm>
            <a:off x="536446" y="2475000"/>
            <a:ext cx="1908000" cy="1908000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bg1"/>
                </a:solidFill>
                <a:latin typeface="VT323" pitchFamily="49" charset="77"/>
              </a:defRPr>
            </a:lvl1pPr>
          </a:lstStyle>
          <a:p>
            <a:endParaRPr lang="en-GB" dirty="0"/>
          </a:p>
        </p:txBody>
      </p:sp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971375E7-C9F4-8997-67C7-25EDCD5A3E6A}"/>
              </a:ext>
            </a:extLst>
          </p:cNvPr>
          <p:cNvSpPr>
            <a:spLocks noGrp="1" noChangeAspect="1"/>
          </p:cNvSpPr>
          <p:nvPr>
            <p:ph type="pic" sz="quarter" idx="20"/>
          </p:nvPr>
        </p:nvSpPr>
        <p:spPr>
          <a:xfrm>
            <a:off x="2839223" y="2475000"/>
            <a:ext cx="1908000" cy="1908000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bg1"/>
                </a:solidFill>
                <a:latin typeface="VT323" pitchFamily="49" charset="77"/>
              </a:defRPr>
            </a:lvl1pPr>
          </a:lstStyle>
          <a:p>
            <a:endParaRPr lang="en-GB" dirty="0"/>
          </a:p>
        </p:txBody>
      </p: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3D37DF35-054A-E748-B38B-9FF976DB1DD4}"/>
              </a:ext>
            </a:extLst>
          </p:cNvPr>
          <p:cNvSpPr>
            <a:spLocks noGrp="1" noChangeAspect="1"/>
          </p:cNvSpPr>
          <p:nvPr>
            <p:ph type="pic" sz="quarter" idx="21"/>
          </p:nvPr>
        </p:nvSpPr>
        <p:spPr>
          <a:xfrm>
            <a:off x="5142000" y="2475000"/>
            <a:ext cx="1908000" cy="1908000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bg1"/>
                </a:solidFill>
                <a:latin typeface="VT323" pitchFamily="49" charset="77"/>
              </a:defRPr>
            </a:lvl1pPr>
          </a:lstStyle>
          <a:p>
            <a:endParaRPr lang="en-GB" dirty="0"/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7DD242C8-527D-6AA7-5DFB-D9FA157D22C1}"/>
              </a:ext>
            </a:extLst>
          </p:cNvPr>
          <p:cNvSpPr>
            <a:spLocks noGrp="1" noChangeAspect="1"/>
          </p:cNvSpPr>
          <p:nvPr>
            <p:ph type="pic" sz="quarter" idx="22"/>
          </p:nvPr>
        </p:nvSpPr>
        <p:spPr>
          <a:xfrm>
            <a:off x="7444777" y="2475000"/>
            <a:ext cx="1908000" cy="1908000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bg1"/>
                </a:solidFill>
                <a:latin typeface="VT323" pitchFamily="49" charset="77"/>
              </a:defRPr>
            </a:lvl1pPr>
          </a:lstStyle>
          <a:p>
            <a:endParaRPr lang="en-GB" dirty="0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135B5662-420B-9CBB-00FF-0AD8B7C0C040}"/>
              </a:ext>
            </a:extLst>
          </p:cNvPr>
          <p:cNvSpPr>
            <a:spLocks noGrp="1" noChangeAspect="1"/>
          </p:cNvSpPr>
          <p:nvPr>
            <p:ph type="pic" sz="quarter" idx="23"/>
          </p:nvPr>
        </p:nvSpPr>
        <p:spPr>
          <a:xfrm>
            <a:off x="9747553" y="2475000"/>
            <a:ext cx="1908000" cy="1908000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bg1"/>
                </a:solidFill>
                <a:latin typeface="VT323" pitchFamily="49" charset="77"/>
              </a:defRPr>
            </a:lvl1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887174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ndow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7236D59-C66D-059F-F3FD-FE0B7D09BEE2}"/>
              </a:ext>
            </a:extLst>
          </p:cNvPr>
          <p:cNvCxnSpPr>
            <a:cxnSpLocks/>
          </p:cNvCxnSpPr>
          <p:nvPr userDrawn="1"/>
        </p:nvCxnSpPr>
        <p:spPr>
          <a:xfrm>
            <a:off x="1398483" y="0"/>
            <a:ext cx="0" cy="685800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30ADFE4-E8F9-B96A-A9C4-0495F4AB994A}"/>
              </a:ext>
            </a:extLst>
          </p:cNvPr>
          <p:cNvCxnSpPr>
            <a:cxnSpLocks/>
          </p:cNvCxnSpPr>
          <p:nvPr userDrawn="1"/>
        </p:nvCxnSpPr>
        <p:spPr>
          <a:xfrm>
            <a:off x="2841520" y="0"/>
            <a:ext cx="0" cy="685800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58251FA-383D-EB37-7EDC-ACADA1F11BB3}"/>
              </a:ext>
            </a:extLst>
          </p:cNvPr>
          <p:cNvCxnSpPr>
            <a:cxnSpLocks/>
          </p:cNvCxnSpPr>
          <p:nvPr userDrawn="1"/>
        </p:nvCxnSpPr>
        <p:spPr>
          <a:xfrm>
            <a:off x="4284557" y="0"/>
            <a:ext cx="0" cy="685800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465A9A3-69F1-C49D-1C50-659DCDF74B11}"/>
              </a:ext>
            </a:extLst>
          </p:cNvPr>
          <p:cNvCxnSpPr>
            <a:cxnSpLocks/>
          </p:cNvCxnSpPr>
          <p:nvPr userDrawn="1"/>
        </p:nvCxnSpPr>
        <p:spPr>
          <a:xfrm>
            <a:off x="5727594" y="0"/>
            <a:ext cx="0" cy="685800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7ED3040-562A-11E3-77E5-63C486D46429}"/>
              </a:ext>
            </a:extLst>
          </p:cNvPr>
          <p:cNvCxnSpPr>
            <a:cxnSpLocks/>
          </p:cNvCxnSpPr>
          <p:nvPr userDrawn="1"/>
        </p:nvCxnSpPr>
        <p:spPr>
          <a:xfrm>
            <a:off x="7170631" y="0"/>
            <a:ext cx="0" cy="685800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408158E-2AB4-E5CE-036D-2BBBCD6A6AA7}"/>
              </a:ext>
            </a:extLst>
          </p:cNvPr>
          <p:cNvCxnSpPr>
            <a:cxnSpLocks/>
          </p:cNvCxnSpPr>
          <p:nvPr userDrawn="1"/>
        </p:nvCxnSpPr>
        <p:spPr>
          <a:xfrm>
            <a:off x="8613668" y="0"/>
            <a:ext cx="0" cy="685800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600E71A-DBA4-FBCA-EBB2-F0411D55D52F}"/>
              </a:ext>
            </a:extLst>
          </p:cNvPr>
          <p:cNvCxnSpPr>
            <a:cxnSpLocks/>
          </p:cNvCxnSpPr>
          <p:nvPr userDrawn="1"/>
        </p:nvCxnSpPr>
        <p:spPr>
          <a:xfrm>
            <a:off x="10056705" y="0"/>
            <a:ext cx="0" cy="685800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A47D3B8-C46D-276D-1016-92FD92019093}"/>
              </a:ext>
            </a:extLst>
          </p:cNvPr>
          <p:cNvCxnSpPr>
            <a:cxnSpLocks/>
          </p:cNvCxnSpPr>
          <p:nvPr userDrawn="1"/>
        </p:nvCxnSpPr>
        <p:spPr>
          <a:xfrm>
            <a:off x="11499746" y="0"/>
            <a:ext cx="0" cy="685800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F360026-F06C-9019-33F4-1F88EDA329A5}"/>
              </a:ext>
            </a:extLst>
          </p:cNvPr>
          <p:cNvCxnSpPr>
            <a:cxnSpLocks/>
          </p:cNvCxnSpPr>
          <p:nvPr userDrawn="1"/>
        </p:nvCxnSpPr>
        <p:spPr>
          <a:xfrm>
            <a:off x="0" y="800933"/>
            <a:ext cx="12192000" cy="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89B0DF91-7A3C-BACF-EFE2-45B7580B07F9}"/>
              </a:ext>
            </a:extLst>
          </p:cNvPr>
          <p:cNvCxnSpPr>
            <a:cxnSpLocks/>
          </p:cNvCxnSpPr>
          <p:nvPr userDrawn="1"/>
        </p:nvCxnSpPr>
        <p:spPr>
          <a:xfrm>
            <a:off x="0" y="2248733"/>
            <a:ext cx="12192000" cy="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F4C5EA07-09F9-1D86-B16F-24865A623642}"/>
              </a:ext>
            </a:extLst>
          </p:cNvPr>
          <p:cNvCxnSpPr>
            <a:cxnSpLocks/>
          </p:cNvCxnSpPr>
          <p:nvPr userDrawn="1"/>
        </p:nvCxnSpPr>
        <p:spPr>
          <a:xfrm>
            <a:off x="0" y="3696533"/>
            <a:ext cx="12192000" cy="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FFC8851-10D3-1DDB-3622-5340FBC922CE}"/>
              </a:ext>
            </a:extLst>
          </p:cNvPr>
          <p:cNvCxnSpPr>
            <a:cxnSpLocks/>
          </p:cNvCxnSpPr>
          <p:nvPr userDrawn="1"/>
        </p:nvCxnSpPr>
        <p:spPr>
          <a:xfrm>
            <a:off x="0" y="5131633"/>
            <a:ext cx="12192000" cy="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76AF707-9D07-3722-DD87-1863D1D103EB}"/>
              </a:ext>
            </a:extLst>
          </p:cNvPr>
          <p:cNvCxnSpPr>
            <a:cxnSpLocks/>
          </p:cNvCxnSpPr>
          <p:nvPr userDrawn="1"/>
        </p:nvCxnSpPr>
        <p:spPr>
          <a:xfrm>
            <a:off x="0" y="6579433"/>
            <a:ext cx="12192000" cy="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AFA8F05-09CC-1823-B855-F4D87C665C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60551" y="434976"/>
            <a:ext cx="8470898" cy="1067814"/>
          </a:xfrm>
          <a:solidFill>
            <a:schemeClr val="accent3"/>
          </a:solidFill>
          <a:ln w="76200">
            <a:solidFill>
              <a:schemeClr val="accent4"/>
            </a:solidFill>
            <a:miter lim="800000"/>
          </a:ln>
        </p:spPr>
        <p:txBody>
          <a:bodyPr>
            <a:normAutofit/>
          </a:bodyPr>
          <a:lstStyle>
            <a:lvl1pPr algn="ctr">
              <a:defRPr sz="4800" spc="300">
                <a:solidFill>
                  <a:schemeClr val="accent4"/>
                </a:solidFill>
                <a:latin typeface="VT323" pitchFamily="49" charset="77"/>
              </a:defRPr>
            </a:lvl1pPr>
          </a:lstStyle>
          <a:p>
            <a:r>
              <a:rPr lang="en-GB" dirty="0"/>
              <a:t>TITLE</a:t>
            </a:r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id="{5600451F-4391-6DD9-8C2D-9C02223A977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8090" y="1937768"/>
            <a:ext cx="2867033" cy="2867032"/>
          </a:xfrm>
          <a:solidFill>
            <a:schemeClr val="accent2"/>
          </a:solidFill>
          <a:ln w="63500">
            <a:solidFill>
              <a:schemeClr val="accent4"/>
            </a:solidFill>
            <a:miter lim="800000"/>
          </a:ln>
          <a:effectLst>
            <a:outerShdw blurRad="10201" dist="108565" dir="2700000" algn="tl" rotWithShape="0">
              <a:schemeClr val="accent4"/>
            </a:outerShdw>
          </a:effectLst>
        </p:spPr>
        <p:txBody>
          <a:bodyPr lIns="216000" tIns="46800" rIns="216000" bIns="288000" anchor="ctr">
            <a:normAutofit/>
          </a:bodyPr>
          <a:lstStyle>
            <a:lvl1pPr marL="0" indent="0" algn="ctr">
              <a:buNone/>
              <a:defRPr sz="2800" spc="300">
                <a:solidFill>
                  <a:schemeClr val="accent4"/>
                </a:solidFill>
                <a:latin typeface="VT323" pitchFamily="49" charset="77"/>
              </a:defRPr>
            </a:lvl1pPr>
          </a:lstStyle>
          <a:p>
            <a:pPr lvl="0"/>
            <a:r>
              <a:rPr lang="en-GB" dirty="0"/>
              <a:t>POINT 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F87C2D-760F-9731-5386-4836B200824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467276" y="4208788"/>
            <a:ext cx="1148660" cy="394633"/>
          </a:xfrm>
          <a:solidFill>
            <a:schemeClr val="accent3"/>
          </a:solidFill>
          <a:ln w="38100">
            <a:solidFill>
              <a:schemeClr val="accent4"/>
            </a:solidFill>
            <a:miter lim="800000"/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>
              <a:buNone/>
              <a:defRPr lang="en-GB" sz="2000" spc="0" dirty="0">
                <a:solidFill>
                  <a:schemeClr val="accent4"/>
                </a:solidFill>
                <a:latin typeface="VT323" pitchFamily="49" charset="77"/>
                <a:ea typeface="+mj-ea"/>
                <a:cs typeface="+mj-cs"/>
              </a:defRPr>
            </a:lvl1pPr>
          </a:lstStyle>
          <a:p>
            <a:pPr marL="228600" lvl="0" indent="-228600" algn="ctr">
              <a:spcBef>
                <a:spcPct val="0"/>
              </a:spcBef>
            </a:pPr>
            <a:r>
              <a:rPr lang="en-GB" dirty="0"/>
              <a:t>IGNORE</a:t>
            </a:r>
          </a:p>
        </p:txBody>
      </p:sp>
      <p:sp>
        <p:nvSpPr>
          <p:cNvPr id="115" name="Text Placeholder 46">
            <a:extLst>
              <a:ext uri="{FF2B5EF4-FFF2-40B4-BE49-F238E27FC236}">
                <a16:creationId xmlns:a16="http://schemas.microsoft.com/office/drawing/2014/main" id="{11C68A72-7F00-7742-3AF6-95BC5A1038B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05167" y="2894893"/>
            <a:ext cx="2867033" cy="2867032"/>
          </a:xfrm>
          <a:solidFill>
            <a:schemeClr val="accent2"/>
          </a:solidFill>
          <a:ln w="63500">
            <a:solidFill>
              <a:schemeClr val="accent4"/>
            </a:solidFill>
            <a:miter lim="800000"/>
          </a:ln>
          <a:effectLst>
            <a:outerShdw blurRad="10201" dist="108565" dir="2700000" algn="tl" rotWithShape="0">
              <a:schemeClr val="accent4"/>
            </a:outerShdw>
          </a:effectLst>
        </p:spPr>
        <p:txBody>
          <a:bodyPr lIns="216000" tIns="46800" rIns="216000" bIns="288000" anchor="ctr">
            <a:normAutofit/>
          </a:bodyPr>
          <a:lstStyle>
            <a:lvl1pPr marL="0" indent="0" algn="ctr">
              <a:buNone/>
              <a:defRPr sz="2800" spc="300">
                <a:solidFill>
                  <a:schemeClr val="accent4"/>
                </a:solidFill>
                <a:latin typeface="VT323" pitchFamily="49" charset="77"/>
              </a:defRPr>
            </a:lvl1pPr>
          </a:lstStyle>
          <a:p>
            <a:pPr lvl="0"/>
            <a:r>
              <a:rPr lang="en-GB" dirty="0"/>
              <a:t>POINT 2</a:t>
            </a:r>
          </a:p>
        </p:txBody>
      </p:sp>
      <p:sp>
        <p:nvSpPr>
          <p:cNvPr id="113" name="Text Placeholder 46">
            <a:extLst>
              <a:ext uri="{FF2B5EF4-FFF2-40B4-BE49-F238E27FC236}">
                <a16:creationId xmlns:a16="http://schemas.microsoft.com/office/drawing/2014/main" id="{9B57044A-1A88-1B1F-D8C6-E5A6CBD8708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69061" y="2014694"/>
            <a:ext cx="2867033" cy="2867032"/>
          </a:xfrm>
          <a:solidFill>
            <a:schemeClr val="accent2"/>
          </a:solidFill>
          <a:ln w="63500">
            <a:solidFill>
              <a:schemeClr val="accent4"/>
            </a:solidFill>
            <a:miter lim="800000"/>
          </a:ln>
          <a:effectLst>
            <a:outerShdw blurRad="10201" dist="108565" dir="2700000" algn="tl" rotWithShape="0">
              <a:schemeClr val="accent4"/>
            </a:outerShdw>
          </a:effectLst>
        </p:spPr>
        <p:txBody>
          <a:bodyPr lIns="216000" tIns="46800" rIns="216000" bIns="288000" anchor="ctr">
            <a:normAutofit/>
          </a:bodyPr>
          <a:lstStyle>
            <a:lvl1pPr marL="0" indent="0" algn="ctr">
              <a:buNone/>
              <a:defRPr sz="2800" spc="300">
                <a:solidFill>
                  <a:schemeClr val="accent4"/>
                </a:solidFill>
                <a:latin typeface="VT323" pitchFamily="49" charset="77"/>
              </a:defRPr>
            </a:lvl1pPr>
          </a:lstStyle>
          <a:p>
            <a:pPr lvl="0"/>
            <a:r>
              <a:rPr lang="en-GB" dirty="0"/>
              <a:t>POINT 3</a:t>
            </a:r>
          </a:p>
        </p:txBody>
      </p:sp>
      <p:sp>
        <p:nvSpPr>
          <p:cNvPr id="117" name="Text Placeholder 46">
            <a:extLst>
              <a:ext uri="{FF2B5EF4-FFF2-40B4-BE49-F238E27FC236}">
                <a16:creationId xmlns:a16="http://schemas.microsoft.com/office/drawing/2014/main" id="{07AD0C7D-0CDA-1AA4-4708-34A299E56CA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716877" y="2894893"/>
            <a:ext cx="2867033" cy="2867032"/>
          </a:xfrm>
          <a:solidFill>
            <a:schemeClr val="accent2"/>
          </a:solidFill>
          <a:ln w="63500">
            <a:solidFill>
              <a:schemeClr val="accent4"/>
            </a:solidFill>
            <a:miter lim="800000"/>
          </a:ln>
          <a:effectLst>
            <a:outerShdw blurRad="10201" dist="108565" dir="2700000" algn="tl" rotWithShape="0">
              <a:schemeClr val="accent4"/>
            </a:outerShdw>
          </a:effectLst>
        </p:spPr>
        <p:txBody>
          <a:bodyPr lIns="216000" tIns="46800" rIns="216000" bIns="288000" anchor="ctr">
            <a:normAutofit/>
          </a:bodyPr>
          <a:lstStyle>
            <a:lvl1pPr marL="0" indent="0" algn="ctr">
              <a:buNone/>
              <a:defRPr sz="2800" spc="300">
                <a:solidFill>
                  <a:schemeClr val="accent4"/>
                </a:solidFill>
                <a:latin typeface="VT323" pitchFamily="49" charset="77"/>
              </a:defRPr>
            </a:lvl1pPr>
          </a:lstStyle>
          <a:p>
            <a:pPr lvl="0"/>
            <a:r>
              <a:rPr lang="en-GB" dirty="0"/>
              <a:t>POINT 4</a:t>
            </a:r>
          </a:p>
        </p:txBody>
      </p:sp>
      <p:sp>
        <p:nvSpPr>
          <p:cNvPr id="122" name="Text Placeholder 2">
            <a:extLst>
              <a:ext uri="{FF2B5EF4-FFF2-40B4-BE49-F238E27FC236}">
                <a16:creationId xmlns:a16="http://schemas.microsoft.com/office/drawing/2014/main" id="{8C3846BF-6C4D-8E8F-5948-B7FE072B5BE3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928247" y="4208788"/>
            <a:ext cx="1148660" cy="394633"/>
          </a:xfrm>
          <a:solidFill>
            <a:schemeClr val="accent3"/>
          </a:solidFill>
          <a:ln w="38100">
            <a:solidFill>
              <a:schemeClr val="accent4"/>
            </a:solidFill>
            <a:miter lim="800000"/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>
              <a:buNone/>
              <a:defRPr lang="en-GB" sz="2000" spc="0" dirty="0">
                <a:solidFill>
                  <a:schemeClr val="accent4"/>
                </a:solidFill>
                <a:latin typeface="VT323" pitchFamily="49" charset="77"/>
                <a:ea typeface="+mj-ea"/>
                <a:cs typeface="+mj-cs"/>
              </a:defRPr>
            </a:lvl1pPr>
          </a:lstStyle>
          <a:p>
            <a:pPr marL="228600" lvl="0" indent="-228600" algn="ctr">
              <a:spcBef>
                <a:spcPct val="0"/>
              </a:spcBef>
            </a:pPr>
            <a:r>
              <a:rPr lang="en-GB" dirty="0"/>
              <a:t>IGNORE</a:t>
            </a:r>
          </a:p>
        </p:txBody>
      </p:sp>
      <p:sp>
        <p:nvSpPr>
          <p:cNvPr id="125" name="Text Placeholder 2">
            <a:extLst>
              <a:ext uri="{FF2B5EF4-FFF2-40B4-BE49-F238E27FC236}">
                <a16:creationId xmlns:a16="http://schemas.microsoft.com/office/drawing/2014/main" id="{30E0DF8F-7EF0-D086-1FB2-2264D9845E96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4164353" y="5157182"/>
            <a:ext cx="1148660" cy="394633"/>
          </a:xfrm>
          <a:solidFill>
            <a:schemeClr val="accent3"/>
          </a:solidFill>
          <a:ln w="38100">
            <a:solidFill>
              <a:schemeClr val="accent4"/>
            </a:solidFill>
            <a:miter lim="800000"/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>
              <a:buNone/>
              <a:defRPr lang="en-GB" sz="2000" spc="0" dirty="0">
                <a:solidFill>
                  <a:schemeClr val="accent4"/>
                </a:solidFill>
                <a:latin typeface="VT323" pitchFamily="49" charset="77"/>
                <a:ea typeface="+mj-ea"/>
                <a:cs typeface="+mj-cs"/>
              </a:defRPr>
            </a:lvl1pPr>
          </a:lstStyle>
          <a:p>
            <a:pPr marL="228600" lvl="0" indent="-228600" algn="ctr">
              <a:spcBef>
                <a:spcPct val="0"/>
              </a:spcBef>
            </a:pPr>
            <a:r>
              <a:rPr lang="en-GB" dirty="0"/>
              <a:t>IGNORE</a:t>
            </a:r>
          </a:p>
        </p:txBody>
      </p:sp>
      <p:sp>
        <p:nvSpPr>
          <p:cNvPr id="128" name="Text Placeholder 2">
            <a:extLst>
              <a:ext uri="{FF2B5EF4-FFF2-40B4-BE49-F238E27FC236}">
                <a16:creationId xmlns:a16="http://schemas.microsoft.com/office/drawing/2014/main" id="{A8C89D16-8E9E-B15C-6AF5-3DFEA9D052CA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9576063" y="5157182"/>
            <a:ext cx="1148660" cy="394633"/>
          </a:xfrm>
          <a:solidFill>
            <a:schemeClr val="accent3"/>
          </a:solidFill>
          <a:ln w="38100">
            <a:solidFill>
              <a:schemeClr val="accent4"/>
            </a:solidFill>
            <a:miter lim="800000"/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>
              <a:buNone/>
              <a:defRPr lang="en-GB" sz="2000" spc="0" dirty="0">
                <a:solidFill>
                  <a:schemeClr val="accent4"/>
                </a:solidFill>
                <a:latin typeface="VT323" pitchFamily="49" charset="77"/>
                <a:ea typeface="+mj-ea"/>
                <a:cs typeface="+mj-cs"/>
              </a:defRPr>
            </a:lvl1pPr>
          </a:lstStyle>
          <a:p>
            <a:pPr marL="228600" lvl="0" indent="-228600" algn="ctr">
              <a:spcBef>
                <a:spcPct val="0"/>
              </a:spcBef>
            </a:pPr>
            <a:r>
              <a:rPr lang="en-GB" dirty="0"/>
              <a:t>IGNORE</a:t>
            </a:r>
          </a:p>
        </p:txBody>
      </p:sp>
    </p:spTree>
    <p:extLst>
      <p:ext uri="{BB962C8B-B14F-4D97-AF65-F5344CB8AC3E}">
        <p14:creationId xmlns:p14="http://schemas.microsoft.com/office/powerpoint/2010/main" val="29211663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A8DFF5B-5881-06E3-6D64-5740340E5B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B989F8-27C3-4D2A-F398-1E6E87D73A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819CE5-2480-46F9-8B72-FAA47FF44B2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1FC196-2E6E-4648-BF62-643BC59FD106}" type="datetimeFigureOut">
              <a:rPr lang="en-GB" smtClean="0"/>
              <a:t>20/11/2024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CCBC55-A330-B31A-FD4A-6D3399976E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870990-4CA5-DB90-3418-C0C8073B9C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EDCE4D-0FE6-2243-AAD6-E1EB6ED8FCB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67304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1" r:id="rId3"/>
    <p:sldLayoutId id="2147483655" r:id="rId4"/>
    <p:sldLayoutId id="2147483654" r:id="rId5"/>
    <p:sldLayoutId id="2147483660" r:id="rId6"/>
    <p:sldLayoutId id="2147483653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slide" Target="slide7.xml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slide" Target="slide6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slide" Target="slide5.xml"/><Relationship Id="rId5" Type="http://schemas.openxmlformats.org/officeDocument/2006/relationships/image" Target="../media/image19.png"/><Relationship Id="rId10" Type="http://schemas.openxmlformats.org/officeDocument/2006/relationships/slide" Target="slide4.xml"/><Relationship Id="rId4" Type="http://schemas.openxmlformats.org/officeDocument/2006/relationships/image" Target="../media/image18.png"/><Relationship Id="rId9" Type="http://schemas.openxmlformats.org/officeDocument/2006/relationships/slide" Target="slide2.xml"/><Relationship Id="rId14" Type="http://schemas.openxmlformats.org/officeDocument/2006/relationships/slide" Target="slide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13" Type="http://schemas.openxmlformats.org/officeDocument/2006/relationships/image" Target="../media/image32.svg"/><Relationship Id="rId3" Type="http://schemas.openxmlformats.org/officeDocument/2006/relationships/image" Target="../media/image23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sv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svg"/><Relationship Id="rId4" Type="http://schemas.microsoft.com/office/2007/relationships/hdphoto" Target="../media/hdphoto1.wdp"/><Relationship Id="rId9" Type="http://schemas.openxmlformats.org/officeDocument/2006/relationships/image" Target="../media/image28.png"/><Relationship Id="rId14" Type="http://schemas.openxmlformats.org/officeDocument/2006/relationships/image" Target="../media/image3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3.png"/><Relationship Id="rId3" Type="http://schemas.openxmlformats.org/officeDocument/2006/relationships/image" Target="../media/image34.jpg"/><Relationship Id="rId7" Type="http://schemas.openxmlformats.org/officeDocument/2006/relationships/image" Target="../media/image38.svg"/><Relationship Id="rId12" Type="http://schemas.openxmlformats.org/officeDocument/2006/relationships/image" Target="../media/image42.svg"/><Relationship Id="rId17" Type="http://schemas.openxmlformats.org/officeDocument/2006/relationships/image" Target="../media/image47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46.sv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7.png"/><Relationship Id="rId11" Type="http://schemas.openxmlformats.org/officeDocument/2006/relationships/image" Target="../media/image41.png"/><Relationship Id="rId5" Type="http://schemas.openxmlformats.org/officeDocument/2006/relationships/image" Target="../media/image36.svg"/><Relationship Id="rId15" Type="http://schemas.openxmlformats.org/officeDocument/2006/relationships/image" Target="../media/image45.png"/><Relationship Id="rId10" Type="http://schemas.openxmlformats.org/officeDocument/2006/relationships/slide" Target="slide1.xml"/><Relationship Id="rId4" Type="http://schemas.openxmlformats.org/officeDocument/2006/relationships/image" Target="../media/image35.png"/><Relationship Id="rId9" Type="http://schemas.openxmlformats.org/officeDocument/2006/relationships/image" Target="../media/image40.svg"/><Relationship Id="rId14" Type="http://schemas.openxmlformats.org/officeDocument/2006/relationships/image" Target="../media/image44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7.svg"/><Relationship Id="rId18" Type="http://schemas.openxmlformats.org/officeDocument/2006/relationships/slide" Target="slide1.xml"/><Relationship Id="rId3" Type="http://schemas.openxmlformats.org/officeDocument/2006/relationships/image" Target="../media/image48.jpg"/><Relationship Id="rId21" Type="http://schemas.openxmlformats.org/officeDocument/2006/relationships/image" Target="../media/image64.png"/><Relationship Id="rId7" Type="http://schemas.openxmlformats.org/officeDocument/2006/relationships/image" Target="../media/image52.png"/><Relationship Id="rId12" Type="http://schemas.openxmlformats.org/officeDocument/2006/relationships/image" Target="../media/image56.png"/><Relationship Id="rId17" Type="http://schemas.openxmlformats.org/officeDocument/2006/relationships/image" Target="../media/image61.svg"/><Relationship Id="rId25" Type="http://schemas.openxmlformats.org/officeDocument/2006/relationships/image" Target="../media/image68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60.png"/><Relationship Id="rId20" Type="http://schemas.openxmlformats.org/officeDocument/2006/relationships/image" Target="../media/image63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11" Type="http://schemas.openxmlformats.org/officeDocument/2006/relationships/image" Target="../media/image34.jpg"/><Relationship Id="rId24" Type="http://schemas.openxmlformats.org/officeDocument/2006/relationships/image" Target="../media/image67.svg"/><Relationship Id="rId5" Type="http://schemas.openxmlformats.org/officeDocument/2006/relationships/image" Target="../media/image50.png"/><Relationship Id="rId15" Type="http://schemas.openxmlformats.org/officeDocument/2006/relationships/image" Target="../media/image59.svg"/><Relationship Id="rId23" Type="http://schemas.openxmlformats.org/officeDocument/2006/relationships/image" Target="../media/image66.png"/><Relationship Id="rId10" Type="http://schemas.openxmlformats.org/officeDocument/2006/relationships/image" Target="../media/image55.png"/><Relationship Id="rId19" Type="http://schemas.openxmlformats.org/officeDocument/2006/relationships/image" Target="../media/image62.png"/><Relationship Id="rId4" Type="http://schemas.openxmlformats.org/officeDocument/2006/relationships/image" Target="../media/image49.jpg"/><Relationship Id="rId9" Type="http://schemas.openxmlformats.org/officeDocument/2006/relationships/image" Target="../media/image54.png"/><Relationship Id="rId14" Type="http://schemas.openxmlformats.org/officeDocument/2006/relationships/image" Target="../media/image58.png"/><Relationship Id="rId22" Type="http://schemas.openxmlformats.org/officeDocument/2006/relationships/image" Target="../media/image65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3.png"/><Relationship Id="rId18" Type="http://schemas.openxmlformats.org/officeDocument/2006/relationships/image" Target="../media/image70.svg"/><Relationship Id="rId3" Type="http://schemas.openxmlformats.org/officeDocument/2006/relationships/image" Target="../media/image34.jpg"/><Relationship Id="rId21" Type="http://schemas.openxmlformats.org/officeDocument/2006/relationships/image" Target="../media/image47.png"/><Relationship Id="rId7" Type="http://schemas.openxmlformats.org/officeDocument/2006/relationships/image" Target="../media/image38.svg"/><Relationship Id="rId12" Type="http://schemas.openxmlformats.org/officeDocument/2006/relationships/image" Target="../media/image42.svg"/><Relationship Id="rId17" Type="http://schemas.openxmlformats.org/officeDocument/2006/relationships/image" Target="../media/image69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46.svg"/><Relationship Id="rId20" Type="http://schemas.openxmlformats.org/officeDocument/2006/relationships/image" Target="../media/image72.sv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.png"/><Relationship Id="rId11" Type="http://schemas.openxmlformats.org/officeDocument/2006/relationships/image" Target="../media/image41.png"/><Relationship Id="rId5" Type="http://schemas.openxmlformats.org/officeDocument/2006/relationships/image" Target="../media/image36.svg"/><Relationship Id="rId15" Type="http://schemas.openxmlformats.org/officeDocument/2006/relationships/image" Target="../media/image45.png"/><Relationship Id="rId10" Type="http://schemas.openxmlformats.org/officeDocument/2006/relationships/slide" Target="slide1.xml"/><Relationship Id="rId19" Type="http://schemas.openxmlformats.org/officeDocument/2006/relationships/image" Target="../media/image71.png"/><Relationship Id="rId4" Type="http://schemas.openxmlformats.org/officeDocument/2006/relationships/image" Target="../media/image35.png"/><Relationship Id="rId9" Type="http://schemas.openxmlformats.org/officeDocument/2006/relationships/image" Target="../media/image40.svg"/><Relationship Id="rId14" Type="http://schemas.openxmlformats.org/officeDocument/2006/relationships/image" Target="../media/image44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13" Type="http://schemas.openxmlformats.org/officeDocument/2006/relationships/image" Target="../media/image42.svg"/><Relationship Id="rId18" Type="http://schemas.openxmlformats.org/officeDocument/2006/relationships/image" Target="../media/image47.png"/><Relationship Id="rId3" Type="http://schemas.openxmlformats.org/officeDocument/2006/relationships/chart" Target="../charts/chart1.xml"/><Relationship Id="rId7" Type="http://schemas.openxmlformats.org/officeDocument/2006/relationships/image" Target="../media/image37.png"/><Relationship Id="rId12" Type="http://schemas.openxmlformats.org/officeDocument/2006/relationships/image" Target="../media/image41.png"/><Relationship Id="rId17" Type="http://schemas.openxmlformats.org/officeDocument/2006/relationships/image" Target="../media/image46.sv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4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6.svg"/><Relationship Id="rId11" Type="http://schemas.openxmlformats.org/officeDocument/2006/relationships/slide" Target="slide1.xml"/><Relationship Id="rId5" Type="http://schemas.openxmlformats.org/officeDocument/2006/relationships/image" Target="../media/image35.png"/><Relationship Id="rId15" Type="http://schemas.openxmlformats.org/officeDocument/2006/relationships/image" Target="../media/image44.svg"/><Relationship Id="rId10" Type="http://schemas.openxmlformats.org/officeDocument/2006/relationships/image" Target="../media/image40.svg"/><Relationship Id="rId4" Type="http://schemas.openxmlformats.org/officeDocument/2006/relationships/image" Target="../media/image34.jpg"/><Relationship Id="rId9" Type="http://schemas.openxmlformats.org/officeDocument/2006/relationships/image" Target="../media/image39.png"/><Relationship Id="rId14" Type="http://schemas.openxmlformats.org/officeDocument/2006/relationships/image" Target="../media/image4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svg"/><Relationship Id="rId13" Type="http://schemas.openxmlformats.org/officeDocument/2006/relationships/image" Target="../media/image34.jpg"/><Relationship Id="rId18" Type="http://schemas.openxmlformats.org/officeDocument/2006/relationships/image" Target="../media/image39.png"/><Relationship Id="rId26" Type="http://schemas.openxmlformats.org/officeDocument/2006/relationships/image" Target="../media/image46.svg"/><Relationship Id="rId3" Type="http://schemas.openxmlformats.org/officeDocument/2006/relationships/image" Target="../media/image73.png"/><Relationship Id="rId21" Type="http://schemas.openxmlformats.org/officeDocument/2006/relationships/image" Target="../media/image41.png"/><Relationship Id="rId7" Type="http://schemas.openxmlformats.org/officeDocument/2006/relationships/image" Target="../media/image75.png"/><Relationship Id="rId12" Type="http://schemas.openxmlformats.org/officeDocument/2006/relationships/image" Target="../media/image80.svg"/><Relationship Id="rId17" Type="http://schemas.openxmlformats.org/officeDocument/2006/relationships/image" Target="../media/image38.svg"/><Relationship Id="rId25" Type="http://schemas.openxmlformats.org/officeDocument/2006/relationships/image" Target="../media/image45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37.png"/><Relationship Id="rId20" Type="http://schemas.openxmlformats.org/officeDocument/2006/relationships/slide" Target="slide1.xml"/><Relationship Id="rId29" Type="http://schemas.microsoft.com/office/2007/relationships/hdphoto" Target="../media/hdphoto4.wdp"/><Relationship Id="rId1" Type="http://schemas.openxmlformats.org/officeDocument/2006/relationships/slideLayout" Target="../slideLayouts/slideLayout4.xml"/><Relationship Id="rId6" Type="http://schemas.microsoft.com/office/2007/relationships/hdphoto" Target="../media/hdphoto3.wdp"/><Relationship Id="rId11" Type="http://schemas.openxmlformats.org/officeDocument/2006/relationships/image" Target="../media/image79.png"/><Relationship Id="rId24" Type="http://schemas.openxmlformats.org/officeDocument/2006/relationships/image" Target="../media/image44.svg"/><Relationship Id="rId5" Type="http://schemas.openxmlformats.org/officeDocument/2006/relationships/image" Target="../media/image74.png"/><Relationship Id="rId15" Type="http://schemas.openxmlformats.org/officeDocument/2006/relationships/image" Target="../media/image36.svg"/><Relationship Id="rId23" Type="http://schemas.openxmlformats.org/officeDocument/2006/relationships/image" Target="../media/image43.png"/><Relationship Id="rId28" Type="http://schemas.openxmlformats.org/officeDocument/2006/relationships/image" Target="../media/image81.png"/><Relationship Id="rId10" Type="http://schemas.openxmlformats.org/officeDocument/2006/relationships/image" Target="../media/image78.svg"/><Relationship Id="rId19" Type="http://schemas.openxmlformats.org/officeDocument/2006/relationships/image" Target="../media/image40.svg"/><Relationship Id="rId4" Type="http://schemas.microsoft.com/office/2007/relationships/hdphoto" Target="../media/hdphoto2.wdp"/><Relationship Id="rId9" Type="http://schemas.openxmlformats.org/officeDocument/2006/relationships/image" Target="../media/image77.png"/><Relationship Id="rId14" Type="http://schemas.openxmlformats.org/officeDocument/2006/relationships/image" Target="../media/image35.png"/><Relationship Id="rId22" Type="http://schemas.openxmlformats.org/officeDocument/2006/relationships/image" Target="../media/image42.svg"/><Relationship Id="rId27" Type="http://schemas.openxmlformats.org/officeDocument/2006/relationships/image" Target="../media/image4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C30353E3-A058-E4FC-35D2-35C1DF0C37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SUMMARY</a:t>
            </a:r>
          </a:p>
        </p:txBody>
      </p:sp>
      <mc:AlternateContent xmlns:mc="http://schemas.openxmlformats.org/markup-compatibility/2006">
        <mc:Choice xmlns:psuz="http://schemas.microsoft.com/office/powerpoint/2016/summaryzoom" Requires="psuz">
          <p:graphicFrame>
            <p:nvGraphicFramePr>
              <p:cNvPr id="6" name="Summary Zoom 5">
                <a:extLst>
                  <a:ext uri="{FF2B5EF4-FFF2-40B4-BE49-F238E27FC236}">
                    <a16:creationId xmlns:a16="http://schemas.microsoft.com/office/drawing/2014/main" id="{856E455E-CEAE-A44C-C83D-41DD4371AB5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18781934"/>
                  </p:ext>
                </p:extLst>
              </p:nvPr>
            </p:nvGraphicFramePr>
            <p:xfrm>
              <a:off x="107556" y="1205802"/>
              <a:ext cx="11976888" cy="4848330"/>
            </p:xfrm>
            <a:graphic>
              <a:graphicData uri="http://schemas.microsoft.com/office/powerpoint/2016/summaryzoom">
                <psuz:summaryZm>
                  <psuz:summaryZmObj sectionId="{6FDE6873-13C4-8E4B-A782-F234625B1C4B}">
                    <psuz:zmPr id="{87BDCAF3-8A56-2C4D-9DC7-8E3044848AD4}" returnToParent="0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464105" y="335696"/>
                          <a:ext cx="3593066" cy="2021099"/>
                        </a:xfrm>
                        <a:prstGeom prst="rect">
                          <a:avLst/>
                        </a:prstGeom>
                        <a:ln w="19050">
                          <a:solidFill>
                            <a:schemeClr val="accent4"/>
                          </a:solidFill>
                        </a:ln>
                      </p166:spPr>
                    </psuz:zmPr>
                  </psuz:summaryZmObj>
                  <psuz:summaryZmObj sectionId="{2D5738B6-5FE2-F247-817A-D1B762F446FD}">
                    <psuz:zmPr id="{35900DCD-705E-2243-953C-BEF316ABAC3D}" returnToParent="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4191911" y="335696"/>
                          <a:ext cx="3593066" cy="2021099"/>
                        </a:xfrm>
                        <a:prstGeom prst="rect">
                          <a:avLst/>
                        </a:prstGeom>
                        <a:ln w="19050">
                          <a:solidFill>
                            <a:schemeClr val="accent4"/>
                          </a:solidFill>
                        </a:ln>
                      </p166:spPr>
                    </psuz:zmPr>
                  </psuz:summaryZmObj>
                  <psuz:summaryZmObj sectionId="{62ACE2EB-2EF0-3A42-924A-6E541E40C9C8}">
                    <psuz:zmPr id="{24301C96-7077-0C49-9E6B-A25FF61D4BA8}" returnToParent="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7919717" y="335696"/>
                          <a:ext cx="3593066" cy="2021099"/>
                        </a:xfrm>
                        <a:prstGeom prst="rect">
                          <a:avLst/>
                        </a:prstGeom>
                        <a:ln w="19050">
                          <a:solidFill>
                            <a:schemeClr val="accent4"/>
                          </a:solidFill>
                        </a:ln>
                      </p166:spPr>
                    </psuz:zmPr>
                  </psuz:summaryZmObj>
                  <psuz:summaryZmObj sectionId="{04BE8C79-407A-CF4C-9C51-491AA38B75B0}">
                    <psuz:zmPr id="{7D5471F1-54D9-0044-A9AC-0B820D582CEF}" returnToParent="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464105" y="2491535"/>
                          <a:ext cx="3593066" cy="2021099"/>
                        </a:xfrm>
                        <a:prstGeom prst="rect">
                          <a:avLst/>
                        </a:prstGeom>
                        <a:ln w="19050">
                          <a:solidFill>
                            <a:schemeClr val="accent4"/>
                          </a:solidFill>
                        </a:ln>
                      </p166:spPr>
                    </psuz:zmPr>
                  </psuz:summaryZmObj>
                  <psuz:summaryZmObj sectionId="{DD2EEF39-9A92-4440-88C3-5461A684ED08}">
                    <psuz:zmPr id="{E08B1854-2135-CB45-A323-5C9ED19D2685}" returnToParent="0">
                      <p166:blipFill xmlns:p166="http://schemas.microsoft.com/office/powerpoint/2016/6/main">
                        <a:blip r:embed="rId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4191911" y="2491535"/>
                          <a:ext cx="3593066" cy="2021099"/>
                        </a:xfrm>
                        <a:prstGeom prst="rect">
                          <a:avLst/>
                        </a:prstGeom>
                        <a:ln w="19050">
                          <a:solidFill>
                            <a:schemeClr val="accent4"/>
                          </a:solidFill>
                        </a:ln>
                      </p166:spPr>
                    </psuz:zmPr>
                  </psuz:summaryZmObj>
                  <psuz:summaryZmObj sectionId="{5F3A618C-81B9-6544-B2F9-BD3F84160E91}">
                    <psuz:zmPr id="{A7CE4B0E-2FEE-F143-9F4E-1BC7189FEBEC}" returnToParent="0">
                      <p166:blipFill xmlns:p166="http://schemas.microsoft.com/office/powerpoint/2016/6/main">
                        <a:blip r:embed="rId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7919717" y="2491535"/>
                          <a:ext cx="3593066" cy="2021099"/>
                        </a:xfrm>
                        <a:prstGeom prst="rect">
                          <a:avLst/>
                        </a:prstGeom>
                        <a:ln w="19050">
                          <a:solidFill>
                            <a:schemeClr val="accent4"/>
                          </a:solidFill>
                        </a:ln>
                      </p166:spPr>
                    </psuz:zmPr>
                  </psuz:summaryZmObj>
                  <psuz:gridLayout/>
                </psuz:summaryZm>
              </a:graphicData>
            </a:graphic>
          </p:graphicFrame>
        </mc:Choice>
        <mc:Fallback>
          <p:grpSp>
            <p:nvGrpSpPr>
              <p:cNvPr id="6" name="Summary Zoom 5">
                <a:extLst>
                  <a:ext uri="{FF2B5EF4-FFF2-40B4-BE49-F238E27FC236}">
                    <a16:creationId xmlns:a16="http://schemas.microsoft.com/office/drawing/2014/main" id="{856E455E-CEAE-A44C-C83D-41DD4371AB56}"/>
                  </a:ext>
                </a:extLst>
              </p:cNvPr>
              <p:cNvGrpSpPr>
                <a:grpSpLocks noGrp="1" noUngrp="1" noRot="1" noChangeAspect="1" noMove="1" noResize="1"/>
              </p:cNvGrpSpPr>
              <p:nvPr/>
            </p:nvGrpSpPr>
            <p:grpSpPr>
              <a:xfrm>
                <a:off x="107556" y="1205802"/>
                <a:ext cx="11976888" cy="4848330"/>
                <a:chOff x="107556" y="1205802"/>
                <a:chExt cx="11976888" cy="4848330"/>
              </a:xfrm>
            </p:grpSpPr>
            <p:pic>
              <p:nvPicPr>
                <p:cNvPr id="2" name="Picture 2">
                  <a:hlinkClick r:id="rId9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71661" y="1541498"/>
                  <a:ext cx="3593066" cy="2021099"/>
                </a:xfrm>
                <a:prstGeom prst="rect">
                  <a:avLst/>
                </a:prstGeom>
                <a:ln w="19050">
                  <a:solidFill>
                    <a:schemeClr val="accent4"/>
                  </a:solidFill>
                </a:ln>
              </p:spPr>
            </p:pic>
            <p:pic>
              <p:nvPicPr>
                <p:cNvPr id="3" name="Picture 3">
                  <a:hlinkClick r:id="rId10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299467" y="1541498"/>
                  <a:ext cx="3593066" cy="2021099"/>
                </a:xfrm>
                <a:prstGeom prst="rect">
                  <a:avLst/>
                </a:prstGeom>
                <a:ln w="19050">
                  <a:solidFill>
                    <a:schemeClr val="accent4"/>
                  </a:solidFill>
                </a:ln>
              </p:spPr>
            </p:pic>
            <p:pic>
              <p:nvPicPr>
                <p:cNvPr id="4" name="Picture 4">
                  <a:hlinkClick r:id="rId11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027273" y="1541498"/>
                  <a:ext cx="3593066" cy="2021099"/>
                </a:xfrm>
                <a:prstGeom prst="rect">
                  <a:avLst/>
                </a:prstGeom>
                <a:ln w="19050">
                  <a:solidFill>
                    <a:schemeClr val="accent4"/>
                  </a:solidFill>
                </a:ln>
              </p:spPr>
            </p:pic>
            <p:pic>
              <p:nvPicPr>
                <p:cNvPr id="5" name="Picture 5">
                  <a:hlinkClick r:id="rId12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71661" y="3697337"/>
                  <a:ext cx="3593066" cy="2021099"/>
                </a:xfrm>
                <a:prstGeom prst="rect">
                  <a:avLst/>
                </a:prstGeom>
                <a:ln w="19050">
                  <a:solidFill>
                    <a:schemeClr val="accent4"/>
                  </a:solidFill>
                </a:ln>
              </p:spPr>
            </p:pic>
            <p:pic>
              <p:nvPicPr>
                <p:cNvPr id="8" name="Picture 8">
                  <a:hlinkClick r:id="rId13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299467" y="3697337"/>
                  <a:ext cx="3593066" cy="2021099"/>
                </a:xfrm>
                <a:prstGeom prst="rect">
                  <a:avLst/>
                </a:prstGeom>
                <a:ln w="19050">
                  <a:solidFill>
                    <a:schemeClr val="accent4"/>
                  </a:solidFill>
                </a:ln>
              </p:spPr>
            </p:pic>
            <p:pic>
              <p:nvPicPr>
                <p:cNvPr id="9" name="Picture 9">
                  <a:hlinkClick r:id="rId14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8027273" y="3697337"/>
                  <a:ext cx="3593066" cy="2021099"/>
                </a:xfrm>
                <a:prstGeom prst="rect">
                  <a:avLst/>
                </a:prstGeom>
                <a:ln w="19050">
                  <a:solidFill>
                    <a:schemeClr val="accent4"/>
                  </a:solidFill>
                </a:ln>
              </p:spPr>
            </p:pic>
          </p:grpSp>
        </mc:Fallback>
      </mc:AlternateContent>
    </p:spTree>
    <p:extLst>
      <p:ext uri="{BB962C8B-B14F-4D97-AF65-F5344CB8AC3E}">
        <p14:creationId xmlns:p14="http://schemas.microsoft.com/office/powerpoint/2010/main" val="768912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9F51B-9D9C-0E25-C001-A429556FC09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GHOSTING</a:t>
            </a:r>
          </a:p>
        </p:txBody>
      </p:sp>
    </p:spTree>
    <p:extLst>
      <p:ext uri="{BB962C8B-B14F-4D97-AF65-F5344CB8AC3E}">
        <p14:creationId xmlns:p14="http://schemas.microsoft.com/office/powerpoint/2010/main" val="10497400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Picture 68" descr="A picture containing map&#10;&#10;Description automatically generated">
            <a:extLst>
              <a:ext uri="{FF2B5EF4-FFF2-40B4-BE49-F238E27FC236}">
                <a16:creationId xmlns:a16="http://schemas.microsoft.com/office/drawing/2014/main" id="{C8513710-A90C-28E7-4DA5-5F62B5D874D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8"/>
                    </a14:imgEffect>
                  </a14:imgLayer>
                </a14:imgProps>
              </a:ext>
            </a:extLst>
          </a:blip>
          <a:srcRect l="49" t="36191" r="-49" b="36191"/>
          <a:stretch/>
        </p:blipFill>
        <p:spPr>
          <a:xfrm>
            <a:off x="5918" y="0"/>
            <a:ext cx="12186082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573B093-CF5E-D32B-368B-E5E7EF3A707D}"/>
              </a:ext>
            </a:extLst>
          </p:cNvPr>
          <p:cNvSpPr/>
          <p:nvPr/>
        </p:nvSpPr>
        <p:spPr>
          <a:xfrm>
            <a:off x="-5918" y="0"/>
            <a:ext cx="12192000" cy="68580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BBA8BCA-AE5F-FE56-B2B6-0624335313F9}"/>
              </a:ext>
            </a:extLst>
          </p:cNvPr>
          <p:cNvGrpSpPr/>
          <p:nvPr/>
        </p:nvGrpSpPr>
        <p:grpSpPr>
          <a:xfrm>
            <a:off x="10737113" y="221576"/>
            <a:ext cx="1189378" cy="399861"/>
            <a:chOff x="6074391" y="3293250"/>
            <a:chExt cx="1699916" cy="571500"/>
          </a:xfrm>
        </p:grpSpPr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5ED04EAA-3E0A-4027-E91A-A883FB7DA34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202807" y="3293250"/>
              <a:ext cx="571500" cy="571500"/>
            </a:xfrm>
            <a:prstGeom prst="rect">
              <a:avLst/>
            </a:prstGeom>
          </p:spPr>
        </p:pic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5AAE92D9-1EF5-A1D4-C632-558E26DE70F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074391" y="3331349"/>
              <a:ext cx="495300" cy="495300"/>
            </a:xfrm>
            <a:prstGeom prst="rect">
              <a:avLst/>
            </a:prstGeom>
          </p:spPr>
        </p:pic>
        <p:pic>
          <p:nvPicPr>
            <p:cNvPr id="19" name="Graphic 18">
              <a:extLst>
                <a:ext uri="{FF2B5EF4-FFF2-40B4-BE49-F238E27FC236}">
                  <a16:creationId xmlns:a16="http://schemas.microsoft.com/office/drawing/2014/main" id="{0FDE40F4-FA3C-7883-4E36-115A1FA29CB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683049" y="3375800"/>
              <a:ext cx="406399" cy="406401"/>
            </a:xfrm>
            <a:prstGeom prst="rect">
              <a:avLst/>
            </a:prstGeom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A4C9D011-C616-B936-15FE-71328F84E9C6}"/>
              </a:ext>
            </a:extLst>
          </p:cNvPr>
          <p:cNvSpPr txBox="1"/>
          <p:nvPr/>
        </p:nvSpPr>
        <p:spPr>
          <a:xfrm>
            <a:off x="286460" y="153511"/>
            <a:ext cx="906017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  <a:latin typeface="VT323" pitchFamily="49" charset="77"/>
              </a:rPr>
              <a:t>00:00</a:t>
            </a:r>
          </a:p>
        </p:txBody>
      </p:sp>
      <p:pic>
        <p:nvPicPr>
          <p:cNvPr id="71" name="Picture 70" descr="Shape, histogram&#10;&#10;Description automatically generated">
            <a:extLst>
              <a:ext uri="{FF2B5EF4-FFF2-40B4-BE49-F238E27FC236}">
                <a16:creationId xmlns:a16="http://schemas.microsoft.com/office/drawing/2014/main" id="{3A69E7C8-38B4-E0C7-F200-2C9CBA2F489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682070" y="2227084"/>
            <a:ext cx="1024519" cy="961365"/>
          </a:xfrm>
          <a:prstGeom prst="rect">
            <a:avLst/>
          </a:prstGeom>
        </p:spPr>
      </p:pic>
      <p:pic>
        <p:nvPicPr>
          <p:cNvPr id="72" name="Picture 71" descr="Shape, histogram&#10;&#10;Description automatically generated">
            <a:extLst>
              <a:ext uri="{FF2B5EF4-FFF2-40B4-BE49-F238E27FC236}">
                <a16:creationId xmlns:a16="http://schemas.microsoft.com/office/drawing/2014/main" id="{71BFE6EC-9851-3A1C-2177-801BD9C1621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583739" y="2227084"/>
            <a:ext cx="1024519" cy="961365"/>
          </a:xfrm>
          <a:prstGeom prst="rect">
            <a:avLst/>
          </a:prstGeom>
        </p:spPr>
      </p:pic>
      <p:pic>
        <p:nvPicPr>
          <p:cNvPr id="73" name="Picture 72" descr="Shape, histogram&#10;&#10;Description automatically generated">
            <a:extLst>
              <a:ext uri="{FF2B5EF4-FFF2-40B4-BE49-F238E27FC236}">
                <a16:creationId xmlns:a16="http://schemas.microsoft.com/office/drawing/2014/main" id="{F047C5C2-D62E-E619-FD91-CCB08B9EA08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85408" y="2227084"/>
            <a:ext cx="1024519" cy="961365"/>
          </a:xfrm>
          <a:prstGeom prst="rect">
            <a:avLst/>
          </a:prstGeom>
        </p:spPr>
      </p:pic>
      <p:pic>
        <p:nvPicPr>
          <p:cNvPr id="74" name="Picture 73" descr="Shape, histogram&#10;&#10;Description automatically generated">
            <a:extLst>
              <a:ext uri="{FF2B5EF4-FFF2-40B4-BE49-F238E27FC236}">
                <a16:creationId xmlns:a16="http://schemas.microsoft.com/office/drawing/2014/main" id="{F824BA79-1208-2506-33E6-161C4A982C4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682070" y="3296375"/>
            <a:ext cx="1024519" cy="961365"/>
          </a:xfrm>
          <a:prstGeom prst="rect">
            <a:avLst/>
          </a:prstGeom>
        </p:spPr>
      </p:pic>
      <p:pic>
        <p:nvPicPr>
          <p:cNvPr id="75" name="Picture 74" descr="Shape, histogram&#10;&#10;Description automatically generated">
            <a:extLst>
              <a:ext uri="{FF2B5EF4-FFF2-40B4-BE49-F238E27FC236}">
                <a16:creationId xmlns:a16="http://schemas.microsoft.com/office/drawing/2014/main" id="{90846F5A-95E8-AF8D-9AE3-8086ACD4C54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583739" y="3296375"/>
            <a:ext cx="1024519" cy="961365"/>
          </a:xfrm>
          <a:prstGeom prst="rect">
            <a:avLst/>
          </a:prstGeom>
        </p:spPr>
      </p:pic>
      <p:pic>
        <p:nvPicPr>
          <p:cNvPr id="76" name="Picture 75" descr="Shape, histogram&#10;&#10;Description automatically generated">
            <a:extLst>
              <a:ext uri="{FF2B5EF4-FFF2-40B4-BE49-F238E27FC236}">
                <a16:creationId xmlns:a16="http://schemas.microsoft.com/office/drawing/2014/main" id="{868AFBF9-E31D-E985-6943-80F575084BC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85408" y="3296375"/>
            <a:ext cx="1024519" cy="961365"/>
          </a:xfrm>
          <a:prstGeom prst="rect">
            <a:avLst/>
          </a:prstGeom>
        </p:spPr>
      </p:pic>
      <p:pic>
        <p:nvPicPr>
          <p:cNvPr id="77" name="Picture 76" descr="Shape, histogram&#10;&#10;Description automatically generated">
            <a:extLst>
              <a:ext uri="{FF2B5EF4-FFF2-40B4-BE49-F238E27FC236}">
                <a16:creationId xmlns:a16="http://schemas.microsoft.com/office/drawing/2014/main" id="{DE889137-8FA7-9914-380C-28E6FD5B4BC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682070" y="4365948"/>
            <a:ext cx="1024519" cy="961365"/>
          </a:xfrm>
          <a:prstGeom prst="rect">
            <a:avLst/>
          </a:prstGeom>
        </p:spPr>
      </p:pic>
      <p:pic>
        <p:nvPicPr>
          <p:cNvPr id="78" name="Picture 77" descr="Shape, histogram&#10;&#10;Description automatically generated">
            <a:extLst>
              <a:ext uri="{FF2B5EF4-FFF2-40B4-BE49-F238E27FC236}">
                <a16:creationId xmlns:a16="http://schemas.microsoft.com/office/drawing/2014/main" id="{3A4851D6-1C8B-94D9-8E32-4673340A4F7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583739" y="4365948"/>
            <a:ext cx="1024519" cy="961365"/>
          </a:xfrm>
          <a:prstGeom prst="rect">
            <a:avLst/>
          </a:prstGeom>
        </p:spPr>
      </p:pic>
      <p:pic>
        <p:nvPicPr>
          <p:cNvPr id="79" name="Picture 78" descr="Shape, histogram&#10;&#10;Description automatically generated">
            <a:extLst>
              <a:ext uri="{FF2B5EF4-FFF2-40B4-BE49-F238E27FC236}">
                <a16:creationId xmlns:a16="http://schemas.microsoft.com/office/drawing/2014/main" id="{71F1DEE9-9C9A-BF93-2689-4493A77B811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85408" y="4365948"/>
            <a:ext cx="1024519" cy="961365"/>
          </a:xfrm>
          <a:prstGeom prst="rect">
            <a:avLst/>
          </a:prstGeom>
        </p:spPr>
      </p:pic>
      <p:pic>
        <p:nvPicPr>
          <p:cNvPr id="80" name="Picture 79" descr="Shape, histogram&#10;&#10;Description automatically generated">
            <a:extLst>
              <a:ext uri="{FF2B5EF4-FFF2-40B4-BE49-F238E27FC236}">
                <a16:creationId xmlns:a16="http://schemas.microsoft.com/office/drawing/2014/main" id="{FCE529AF-5476-3E3E-EA05-676DB5261D4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583738" y="5435521"/>
            <a:ext cx="1024519" cy="961365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5DC971CF-00CA-79C9-F420-1BD677CB143C}"/>
              </a:ext>
            </a:extLst>
          </p:cNvPr>
          <p:cNvSpPr txBox="1"/>
          <p:nvPr/>
        </p:nvSpPr>
        <p:spPr>
          <a:xfrm>
            <a:off x="5864205" y="2485021"/>
            <a:ext cx="463588" cy="6052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GB" sz="4400" dirty="0">
                <a:solidFill>
                  <a:schemeClr val="bg1"/>
                </a:solidFill>
                <a:latin typeface="VT323" pitchFamily="49" charset="77"/>
              </a:rPr>
              <a:t>2</a:t>
            </a:r>
          </a:p>
          <a:p>
            <a:pPr algn="ctr">
              <a:lnSpc>
                <a:spcPts val="2000"/>
              </a:lnSpc>
            </a:pPr>
            <a:r>
              <a:rPr lang="en-GB" dirty="0">
                <a:solidFill>
                  <a:schemeClr val="bg1"/>
                </a:solidFill>
                <a:latin typeface="VT323" pitchFamily="49" charset="77"/>
              </a:rPr>
              <a:t>ABC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74BF8E2-6019-7893-9879-A0E646C5763F}"/>
              </a:ext>
            </a:extLst>
          </p:cNvPr>
          <p:cNvSpPr txBox="1"/>
          <p:nvPr/>
        </p:nvSpPr>
        <p:spPr>
          <a:xfrm>
            <a:off x="4792324" y="2485020"/>
            <a:ext cx="410689" cy="4201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GB" sz="4400" dirty="0">
                <a:solidFill>
                  <a:schemeClr val="bg1"/>
                </a:solidFill>
                <a:latin typeface="VT323" pitchFamily="49" charset="77"/>
              </a:rPr>
              <a:t>1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04621AC-7AC6-E440-FC04-F9D999DBB73A}"/>
              </a:ext>
            </a:extLst>
          </p:cNvPr>
          <p:cNvSpPr txBox="1"/>
          <p:nvPr/>
        </p:nvSpPr>
        <p:spPr>
          <a:xfrm>
            <a:off x="6962534" y="2485019"/>
            <a:ext cx="463589" cy="6052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GB" sz="4400" dirty="0">
                <a:solidFill>
                  <a:schemeClr val="bg1"/>
                </a:solidFill>
                <a:latin typeface="VT323" pitchFamily="49" charset="77"/>
              </a:rPr>
              <a:t>3</a:t>
            </a:r>
          </a:p>
          <a:p>
            <a:pPr algn="ctr">
              <a:lnSpc>
                <a:spcPts val="2000"/>
              </a:lnSpc>
            </a:pPr>
            <a:r>
              <a:rPr lang="en-GB" dirty="0">
                <a:solidFill>
                  <a:schemeClr val="bg1"/>
                </a:solidFill>
                <a:latin typeface="VT323" pitchFamily="49" charset="77"/>
              </a:rPr>
              <a:t>DEF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A9431DE-979C-E725-2E36-9D40A775140C}"/>
              </a:ext>
            </a:extLst>
          </p:cNvPr>
          <p:cNvSpPr txBox="1"/>
          <p:nvPr/>
        </p:nvSpPr>
        <p:spPr>
          <a:xfrm>
            <a:off x="5864204" y="3554311"/>
            <a:ext cx="463589" cy="6052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GB" sz="4400" dirty="0">
                <a:solidFill>
                  <a:schemeClr val="bg1"/>
                </a:solidFill>
                <a:latin typeface="VT323" pitchFamily="49" charset="77"/>
              </a:rPr>
              <a:t>5</a:t>
            </a:r>
          </a:p>
          <a:p>
            <a:pPr algn="ctr">
              <a:lnSpc>
                <a:spcPts val="2000"/>
              </a:lnSpc>
            </a:pPr>
            <a:r>
              <a:rPr lang="en-GB" dirty="0">
                <a:solidFill>
                  <a:schemeClr val="bg1"/>
                </a:solidFill>
                <a:latin typeface="VT323" pitchFamily="49" charset="77"/>
              </a:rPr>
              <a:t>JKL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F0CFFC1-5A20-B6F8-64EB-983B9C6B350E}"/>
              </a:ext>
            </a:extLst>
          </p:cNvPr>
          <p:cNvSpPr txBox="1"/>
          <p:nvPr/>
        </p:nvSpPr>
        <p:spPr>
          <a:xfrm>
            <a:off x="4765874" y="3554310"/>
            <a:ext cx="463589" cy="605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GB" sz="4400" dirty="0">
                <a:solidFill>
                  <a:schemeClr val="bg1"/>
                </a:solidFill>
                <a:latin typeface="VT323" pitchFamily="49" charset="77"/>
              </a:rPr>
              <a:t>4</a:t>
            </a:r>
          </a:p>
          <a:p>
            <a:pPr algn="ctr">
              <a:lnSpc>
                <a:spcPts val="2000"/>
              </a:lnSpc>
            </a:pPr>
            <a:r>
              <a:rPr lang="en-GB" dirty="0">
                <a:solidFill>
                  <a:schemeClr val="bg1"/>
                </a:solidFill>
                <a:latin typeface="VT323" pitchFamily="49" charset="77"/>
              </a:rPr>
              <a:t>GHI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9FD6995-6FDE-F74B-497D-FEEBA197F556}"/>
              </a:ext>
            </a:extLst>
          </p:cNvPr>
          <p:cNvSpPr txBox="1"/>
          <p:nvPr/>
        </p:nvSpPr>
        <p:spPr>
          <a:xfrm>
            <a:off x="6962534" y="3554309"/>
            <a:ext cx="463589" cy="6052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GB" sz="4400" dirty="0">
                <a:solidFill>
                  <a:schemeClr val="bg1"/>
                </a:solidFill>
                <a:latin typeface="VT323" pitchFamily="49" charset="77"/>
              </a:rPr>
              <a:t>6</a:t>
            </a:r>
          </a:p>
          <a:p>
            <a:pPr algn="ctr">
              <a:lnSpc>
                <a:spcPts val="2000"/>
              </a:lnSpc>
            </a:pPr>
            <a:r>
              <a:rPr lang="en-GB" dirty="0">
                <a:solidFill>
                  <a:schemeClr val="bg1"/>
                </a:solidFill>
                <a:latin typeface="VT323" pitchFamily="49" charset="77"/>
              </a:rPr>
              <a:t>MNO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0C12005E-2FEF-BAB4-400B-39C774349BC8}"/>
              </a:ext>
            </a:extLst>
          </p:cNvPr>
          <p:cNvSpPr txBox="1"/>
          <p:nvPr/>
        </p:nvSpPr>
        <p:spPr>
          <a:xfrm>
            <a:off x="5864204" y="4625335"/>
            <a:ext cx="463589" cy="6052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GB" sz="4400" dirty="0">
                <a:solidFill>
                  <a:schemeClr val="bg1"/>
                </a:solidFill>
                <a:latin typeface="VT323" pitchFamily="49" charset="77"/>
              </a:rPr>
              <a:t>8</a:t>
            </a:r>
          </a:p>
          <a:p>
            <a:pPr algn="ctr">
              <a:lnSpc>
                <a:spcPts val="2000"/>
              </a:lnSpc>
            </a:pPr>
            <a:r>
              <a:rPr lang="en-GB" dirty="0">
                <a:solidFill>
                  <a:schemeClr val="bg1"/>
                </a:solidFill>
                <a:latin typeface="VT323" pitchFamily="49" charset="77"/>
              </a:rPr>
              <a:t>TUV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6FA2782-9FAD-4C53-19A8-A4AABDE06925}"/>
              </a:ext>
            </a:extLst>
          </p:cNvPr>
          <p:cNvSpPr txBox="1"/>
          <p:nvPr/>
        </p:nvSpPr>
        <p:spPr>
          <a:xfrm>
            <a:off x="4719387" y="4625334"/>
            <a:ext cx="556563" cy="605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GB" sz="4400" dirty="0">
                <a:solidFill>
                  <a:schemeClr val="bg1"/>
                </a:solidFill>
                <a:latin typeface="VT323" pitchFamily="49" charset="77"/>
              </a:rPr>
              <a:t>7</a:t>
            </a:r>
          </a:p>
          <a:p>
            <a:pPr algn="ctr">
              <a:lnSpc>
                <a:spcPts val="2000"/>
              </a:lnSpc>
            </a:pPr>
            <a:r>
              <a:rPr lang="en-GB" dirty="0">
                <a:solidFill>
                  <a:schemeClr val="bg1"/>
                </a:solidFill>
                <a:latin typeface="VT323" pitchFamily="49" charset="77"/>
              </a:rPr>
              <a:t>PQRS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602393F-B464-9C1C-5831-121A8116087C}"/>
              </a:ext>
            </a:extLst>
          </p:cNvPr>
          <p:cNvSpPr txBox="1"/>
          <p:nvPr/>
        </p:nvSpPr>
        <p:spPr>
          <a:xfrm>
            <a:off x="6916047" y="4625333"/>
            <a:ext cx="556563" cy="6052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GB" sz="4400" dirty="0">
                <a:solidFill>
                  <a:schemeClr val="bg1"/>
                </a:solidFill>
                <a:latin typeface="VT323" pitchFamily="49" charset="77"/>
              </a:rPr>
              <a:t>9</a:t>
            </a:r>
          </a:p>
          <a:p>
            <a:pPr algn="ctr">
              <a:lnSpc>
                <a:spcPts val="2000"/>
              </a:lnSpc>
            </a:pPr>
            <a:r>
              <a:rPr lang="en-GB" dirty="0">
                <a:solidFill>
                  <a:schemeClr val="bg1"/>
                </a:solidFill>
                <a:latin typeface="VT323" pitchFamily="49" charset="77"/>
              </a:rPr>
              <a:t>WXYZ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425473EA-D855-4B10-E6F9-FCCCB317B8BD}"/>
              </a:ext>
            </a:extLst>
          </p:cNvPr>
          <p:cNvSpPr txBox="1"/>
          <p:nvPr/>
        </p:nvSpPr>
        <p:spPr>
          <a:xfrm>
            <a:off x="5890653" y="5838402"/>
            <a:ext cx="410689" cy="4201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GB" sz="4400" dirty="0">
                <a:solidFill>
                  <a:schemeClr val="bg1"/>
                </a:solidFill>
                <a:latin typeface="VT323" pitchFamily="49" charset="77"/>
              </a:rPr>
              <a:t>0</a:t>
            </a:r>
          </a:p>
        </p:txBody>
      </p:sp>
      <p:pic>
        <p:nvPicPr>
          <p:cNvPr id="82" name="Graphic 81">
            <a:extLst>
              <a:ext uri="{FF2B5EF4-FFF2-40B4-BE49-F238E27FC236}">
                <a16:creationId xmlns:a16="http://schemas.microsoft.com/office/drawing/2014/main" id="{C4A61213-65BC-AA80-544E-4CE8CC56C15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752499" y="517456"/>
            <a:ext cx="687003" cy="687003"/>
          </a:xfrm>
          <a:prstGeom prst="rect">
            <a:avLst/>
          </a:prstGeom>
        </p:spPr>
      </p:pic>
      <p:grpSp>
        <p:nvGrpSpPr>
          <p:cNvPr id="93" name="Group 92">
            <a:extLst>
              <a:ext uri="{FF2B5EF4-FFF2-40B4-BE49-F238E27FC236}">
                <a16:creationId xmlns:a16="http://schemas.microsoft.com/office/drawing/2014/main" id="{F55957AE-04E3-18C3-D41A-9C3172046F13}"/>
              </a:ext>
            </a:extLst>
          </p:cNvPr>
          <p:cNvGrpSpPr/>
          <p:nvPr/>
        </p:nvGrpSpPr>
        <p:grpSpPr>
          <a:xfrm>
            <a:off x="5092415" y="1554665"/>
            <a:ext cx="2007171" cy="247650"/>
            <a:chOff x="5079188" y="1615625"/>
            <a:chExt cx="2007171" cy="247650"/>
          </a:xfrm>
        </p:grpSpPr>
        <p:pic>
          <p:nvPicPr>
            <p:cNvPr id="88" name="Picture 87">
              <a:extLst>
                <a:ext uri="{FF2B5EF4-FFF2-40B4-BE49-F238E27FC236}">
                  <a16:creationId xmlns:a16="http://schemas.microsoft.com/office/drawing/2014/main" id="{9D6B69B1-B50A-AE03-AA42-CB4B2ED7D34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5079188" y="1615625"/>
              <a:ext cx="247650" cy="247650"/>
            </a:xfrm>
            <a:prstGeom prst="rect">
              <a:avLst/>
            </a:prstGeom>
          </p:spPr>
        </p:pic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91A8D60B-D50D-A2DE-A792-0FCE73AE810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5665695" y="1615625"/>
              <a:ext cx="247650" cy="247650"/>
            </a:xfrm>
            <a:prstGeom prst="rect">
              <a:avLst/>
            </a:prstGeom>
          </p:spPr>
        </p:pic>
        <p:pic>
          <p:nvPicPr>
            <p:cNvPr id="90" name="Picture 89">
              <a:extLst>
                <a:ext uri="{FF2B5EF4-FFF2-40B4-BE49-F238E27FC236}">
                  <a16:creationId xmlns:a16="http://schemas.microsoft.com/office/drawing/2014/main" id="{FF6785EB-BAAA-9DF0-74AD-0BF78C3F17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6252202" y="1615625"/>
              <a:ext cx="247650" cy="247650"/>
            </a:xfrm>
            <a:prstGeom prst="rect">
              <a:avLst/>
            </a:prstGeom>
          </p:spPr>
        </p:pic>
        <p:pic>
          <p:nvPicPr>
            <p:cNvPr id="91" name="Picture 90">
              <a:extLst>
                <a:ext uri="{FF2B5EF4-FFF2-40B4-BE49-F238E27FC236}">
                  <a16:creationId xmlns:a16="http://schemas.microsoft.com/office/drawing/2014/main" id="{CA001FB2-084A-3007-D0A0-D739933923B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6838709" y="1615625"/>
              <a:ext cx="247650" cy="247650"/>
            </a:xfrm>
            <a:prstGeom prst="rect">
              <a:avLst/>
            </a:prstGeom>
          </p:spPr>
        </p:pic>
      </p:grpSp>
      <p:sp>
        <p:nvSpPr>
          <p:cNvPr id="97" name="Rectangle 96">
            <a:extLst>
              <a:ext uri="{FF2B5EF4-FFF2-40B4-BE49-F238E27FC236}">
                <a16:creationId xmlns:a16="http://schemas.microsoft.com/office/drawing/2014/main" id="{E564082C-6CE8-6A64-683E-83590FA050F0}"/>
              </a:ext>
            </a:extLst>
          </p:cNvPr>
          <p:cNvSpPr/>
          <p:nvPr/>
        </p:nvSpPr>
        <p:spPr>
          <a:xfrm>
            <a:off x="5127188" y="1588915"/>
            <a:ext cx="181412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58859799-DCA0-C14C-E95C-5F02B22D8A1A}"/>
              </a:ext>
            </a:extLst>
          </p:cNvPr>
          <p:cNvSpPr/>
          <p:nvPr/>
        </p:nvSpPr>
        <p:spPr>
          <a:xfrm>
            <a:off x="5710652" y="1588490"/>
            <a:ext cx="183175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D9044701-8469-A228-E895-11068878E5DD}"/>
              </a:ext>
            </a:extLst>
          </p:cNvPr>
          <p:cNvSpPr/>
          <p:nvPr/>
        </p:nvSpPr>
        <p:spPr>
          <a:xfrm>
            <a:off x="6298167" y="1588490"/>
            <a:ext cx="1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9053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" grpId="0" animBg="1"/>
      <p:bldP spid="98" grpId="0" animBg="1"/>
      <p:bldP spid="9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07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arallelogram 39">
            <a:extLst>
              <a:ext uri="{FF2B5EF4-FFF2-40B4-BE49-F238E27FC236}">
                <a16:creationId xmlns:a16="http://schemas.microsoft.com/office/drawing/2014/main" id="{82007071-7E5A-276D-45FF-0FC514CBC22B}"/>
              </a:ext>
            </a:extLst>
          </p:cNvPr>
          <p:cNvSpPr/>
          <p:nvPr/>
        </p:nvSpPr>
        <p:spPr>
          <a:xfrm>
            <a:off x="1557147" y="1165038"/>
            <a:ext cx="2415585" cy="581464"/>
          </a:xfrm>
          <a:prstGeom prst="parallelogram">
            <a:avLst/>
          </a:prstGeom>
          <a:solidFill>
            <a:srgbClr val="0002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Parallelogram 40">
            <a:extLst>
              <a:ext uri="{FF2B5EF4-FFF2-40B4-BE49-F238E27FC236}">
                <a16:creationId xmlns:a16="http://schemas.microsoft.com/office/drawing/2014/main" id="{3A6C4D14-F8EF-4A88-A838-D7B9D9602F84}"/>
              </a:ext>
            </a:extLst>
          </p:cNvPr>
          <p:cNvSpPr/>
          <p:nvPr/>
        </p:nvSpPr>
        <p:spPr>
          <a:xfrm>
            <a:off x="1531641" y="1833621"/>
            <a:ext cx="8964615" cy="54000"/>
          </a:xfrm>
          <a:prstGeom prst="parallelogram">
            <a:avLst/>
          </a:prstGeom>
          <a:solidFill>
            <a:srgbClr val="0002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Title 43">
            <a:extLst>
              <a:ext uri="{FF2B5EF4-FFF2-40B4-BE49-F238E27FC236}">
                <a16:creationId xmlns:a16="http://schemas.microsoft.com/office/drawing/2014/main" id="{1C7F1B88-41DF-219B-0252-BE093F242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1506" y="1015909"/>
            <a:ext cx="6778853" cy="1006429"/>
          </a:xfrm>
        </p:spPr>
        <p:txBody>
          <a:bodyPr wrap="square">
            <a:spAutoFit/>
          </a:bodyPr>
          <a:lstStyle/>
          <a:p>
            <a:r>
              <a:rPr lang="en-GB" sz="6600" dirty="0">
                <a:solidFill>
                  <a:srgbClr val="000232"/>
                </a:solidFill>
              </a:rPr>
              <a:t>WHAT’S GHOSTING?</a:t>
            </a: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id="{F1D45DE5-2D13-8BF1-A6D0-1882DCB49EA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499820" y="2141181"/>
            <a:ext cx="8995510" cy="3215624"/>
          </a:xfr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None/>
            </a:pPr>
            <a:r>
              <a:rPr lang="en-GB" b="1" dirty="0">
                <a:solidFill>
                  <a:srgbClr val="000232"/>
                </a:solidFill>
              </a:rPr>
              <a:t>Ghosting: </a:t>
            </a:r>
            <a:r>
              <a:rPr lang="en-GB" dirty="0">
                <a:solidFill>
                  <a:srgbClr val="000232"/>
                </a:solidFill>
              </a:rPr>
              <a:t>Cutting off all communication without any prior warning/explanation.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None/>
            </a:pPr>
            <a:r>
              <a:rPr lang="en-GB" b="1" dirty="0" err="1">
                <a:solidFill>
                  <a:srgbClr val="000232"/>
                </a:solidFill>
              </a:rPr>
              <a:t>Caspering</a:t>
            </a:r>
            <a:r>
              <a:rPr lang="en-GB" b="1" dirty="0">
                <a:solidFill>
                  <a:srgbClr val="000232"/>
                </a:solidFill>
              </a:rPr>
              <a:t>: </a:t>
            </a:r>
            <a:r>
              <a:rPr lang="en-GB" dirty="0">
                <a:solidFill>
                  <a:srgbClr val="000232"/>
                </a:solidFill>
              </a:rPr>
              <a:t>“friendlier” version of ghosting, receiving a rejection message before disappearing completely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None/>
            </a:pPr>
            <a:r>
              <a:rPr lang="en-GB" b="1" dirty="0">
                <a:solidFill>
                  <a:srgbClr val="000232"/>
                </a:solidFill>
              </a:rPr>
              <a:t>Zombie-</a:t>
            </a:r>
            <a:r>
              <a:rPr lang="en-GB" b="1" dirty="0" err="1">
                <a:solidFill>
                  <a:srgbClr val="000232"/>
                </a:solidFill>
              </a:rPr>
              <a:t>ing</a:t>
            </a:r>
            <a:r>
              <a:rPr lang="en-GB" b="1" dirty="0">
                <a:solidFill>
                  <a:srgbClr val="000232"/>
                </a:solidFill>
              </a:rPr>
              <a:t>: </a:t>
            </a:r>
            <a:r>
              <a:rPr lang="en-GB" dirty="0">
                <a:solidFill>
                  <a:srgbClr val="000232"/>
                </a:solidFill>
              </a:rPr>
              <a:t>when the </a:t>
            </a:r>
            <a:r>
              <a:rPr lang="en-GB" dirty="0" err="1">
                <a:solidFill>
                  <a:srgbClr val="000232"/>
                </a:solidFill>
              </a:rPr>
              <a:t>ghoster</a:t>
            </a:r>
            <a:r>
              <a:rPr lang="en-GB" dirty="0">
                <a:solidFill>
                  <a:srgbClr val="000232"/>
                </a:solidFill>
              </a:rPr>
              <a:t> returns from the dead </a:t>
            </a:r>
          </a:p>
        </p:txBody>
      </p:sp>
      <p:pic>
        <p:nvPicPr>
          <p:cNvPr id="54" name="Picture 53" descr="Qr code&#10;&#10;Description automatically generated">
            <a:extLst>
              <a:ext uri="{FF2B5EF4-FFF2-40B4-BE49-F238E27FC236}">
                <a16:creationId xmlns:a16="http://schemas.microsoft.com/office/drawing/2014/main" id="{5BA4A4ED-2C7E-45BB-D8E9-21AAB032B5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161" y="6392708"/>
            <a:ext cx="375493" cy="375493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AF335D2B-09BD-6629-1406-2B1A550C73B0}"/>
              </a:ext>
            </a:extLst>
          </p:cNvPr>
          <p:cNvSpPr txBox="1"/>
          <p:nvPr/>
        </p:nvSpPr>
        <p:spPr>
          <a:xfrm>
            <a:off x="610362" y="6377523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pc="200" dirty="0">
                <a:solidFill>
                  <a:schemeClr val="bg1"/>
                </a:solidFill>
                <a:latin typeface="VT323" pitchFamily="49" charset="77"/>
              </a:rPr>
              <a:t>GHOSTING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FFAB75A-35FB-8901-5582-1C324D92EF86}"/>
              </a:ext>
            </a:extLst>
          </p:cNvPr>
          <p:cNvSpPr txBox="1"/>
          <p:nvPr/>
        </p:nvSpPr>
        <p:spPr>
          <a:xfrm>
            <a:off x="3881506" y="6377523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pc="200" dirty="0">
                <a:solidFill>
                  <a:schemeClr val="bg1"/>
                </a:solidFill>
                <a:latin typeface="VT323" pitchFamily="49" charset="77"/>
              </a:rPr>
              <a:t>1</a:t>
            </a:r>
            <a:r>
              <a:rPr lang="en-GB" spc="200" dirty="0">
                <a:solidFill>
                  <a:schemeClr val="bg1"/>
                </a:solidFill>
                <a:latin typeface="VT323" pitchFamily="49" charset="77"/>
              </a:rPr>
              <a:t>:00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CC9381A-C20B-13FE-B55B-74780F3AB7D8}"/>
              </a:ext>
            </a:extLst>
          </p:cNvPr>
          <p:cNvSpPr txBox="1"/>
          <p:nvPr/>
        </p:nvSpPr>
        <p:spPr>
          <a:xfrm>
            <a:off x="9206065" y="6377523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pc="200" dirty="0">
                <a:solidFill>
                  <a:schemeClr val="bg1"/>
                </a:solidFill>
                <a:latin typeface="VT323" pitchFamily="49" charset="77"/>
              </a:rPr>
              <a:t>5:00</a:t>
            </a:r>
          </a:p>
        </p:txBody>
      </p:sp>
      <p:pic>
        <p:nvPicPr>
          <p:cNvPr id="59" name="Graphic 58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D6B0823-B0E1-5C01-D498-19A2176BEF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11097" y="6432075"/>
            <a:ext cx="260228" cy="260228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id="{A0C512A3-A504-63F7-BDFE-C4DF9D1F400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123639" y="6432075"/>
            <a:ext cx="260228" cy="260228"/>
          </a:xfrm>
          <a:prstGeom prst="rect">
            <a:avLst/>
          </a:prstGeom>
        </p:spPr>
      </p:pic>
      <p:pic>
        <p:nvPicPr>
          <p:cNvPr id="61" name="Graphic 60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C208AFB4-6372-9A04-6A7E-7671D262C49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843309" y="6432075"/>
            <a:ext cx="260228" cy="260228"/>
          </a:xfrm>
          <a:prstGeom prst="rect">
            <a:avLst/>
          </a:prstGeom>
        </p:spPr>
      </p:pic>
      <p:pic>
        <p:nvPicPr>
          <p:cNvPr id="62" name="Graphic 61">
            <a:hlinkClick r:id="rId10" action="ppaction://hlinksldjump"/>
            <a:extLst>
              <a:ext uri="{FF2B5EF4-FFF2-40B4-BE49-F238E27FC236}">
                <a16:creationId xmlns:a16="http://schemas.microsoft.com/office/drawing/2014/main" id="{C21498DD-2BE3-67EC-9653-C6E236B3502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721591" y="6432075"/>
            <a:ext cx="260228" cy="260228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id="{08B2E75C-BF4A-98AD-D076-2514DBE2905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165653" y="6432075"/>
            <a:ext cx="260228" cy="260228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id="{A8E7C865-A311-48A6-2154-C770D1C2F68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900383" y="6432075"/>
            <a:ext cx="260228" cy="260228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FDC2418C-1889-94D2-A3B2-B63401CF6E2D}"/>
              </a:ext>
            </a:extLst>
          </p:cNvPr>
          <p:cNvPicPr>
            <a:picLocks noChangeAspect="1"/>
          </p:cNvPicPr>
          <p:nvPr/>
        </p:nvPicPr>
        <p:blipFill>
          <a:blip r:embed="rId17"/>
          <a:srcRect/>
          <a:stretch/>
        </p:blipFill>
        <p:spPr>
          <a:xfrm>
            <a:off x="5335096" y="6491573"/>
            <a:ext cx="161354" cy="161354"/>
          </a:xfrm>
          <a:prstGeom prst="rect">
            <a:avLst/>
          </a:prstGeom>
        </p:spPr>
      </p:pic>
      <p:sp>
        <p:nvSpPr>
          <p:cNvPr id="66" name="Rectangle 65">
            <a:extLst>
              <a:ext uri="{FF2B5EF4-FFF2-40B4-BE49-F238E27FC236}">
                <a16:creationId xmlns:a16="http://schemas.microsoft.com/office/drawing/2014/main" id="{D35896ED-DDA6-A1AC-A5AF-CC6C319520D0}"/>
              </a:ext>
            </a:extLst>
          </p:cNvPr>
          <p:cNvSpPr/>
          <p:nvPr/>
        </p:nvSpPr>
        <p:spPr>
          <a:xfrm>
            <a:off x="4569817" y="6546401"/>
            <a:ext cx="4506178" cy="51694"/>
          </a:xfrm>
          <a:prstGeom prst="rect">
            <a:avLst/>
          </a:prstGeom>
          <a:solidFill>
            <a:schemeClr val="bg1">
              <a:alpha val="40000"/>
            </a:schemeClr>
          </a:solidFill>
          <a:ln w="381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1CA51FAD-0C6C-D2CF-1782-AEEF54E30BDF}"/>
              </a:ext>
            </a:extLst>
          </p:cNvPr>
          <p:cNvSpPr/>
          <p:nvPr/>
        </p:nvSpPr>
        <p:spPr>
          <a:xfrm>
            <a:off x="4569816" y="6549367"/>
            <a:ext cx="900000" cy="48728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BB136B55-70FF-98F0-A026-1EB56A4F065A}"/>
              </a:ext>
            </a:extLst>
          </p:cNvPr>
          <p:cNvSpPr/>
          <p:nvPr/>
        </p:nvSpPr>
        <p:spPr>
          <a:xfrm>
            <a:off x="10500933" y="6543435"/>
            <a:ext cx="1010477" cy="51694"/>
          </a:xfrm>
          <a:prstGeom prst="rect">
            <a:avLst/>
          </a:prstGeom>
          <a:solidFill>
            <a:schemeClr val="bg1">
              <a:alpha val="40000"/>
            </a:schemeClr>
          </a:solidFill>
          <a:ln w="381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8098D1B0-8CF8-1E2C-4BC6-427E33E7E661}"/>
              </a:ext>
            </a:extLst>
          </p:cNvPr>
          <p:cNvSpPr/>
          <p:nvPr/>
        </p:nvSpPr>
        <p:spPr>
          <a:xfrm>
            <a:off x="10500933" y="6546401"/>
            <a:ext cx="635432" cy="48728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2869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pull dir="u"/>
      </p:transition>
    </mc:Choice>
    <mc:Fallback xmlns:asvg="http://schemas.microsoft.com/office/drawing/2016/SVG/main" xmlns:a16="http://schemas.microsoft.com/office/drawing/2014/main" xmlns="">
      <p:transition spd="slow">
        <p:pull dir="u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59C262D-2ABA-B866-0088-FDF3DD494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WARNING SIGNS: SOFT-GHOSTING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976B40C-C62B-6279-5EE1-16865281A21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8090" y="1892798"/>
            <a:ext cx="2867033" cy="2867032"/>
          </a:xfrm>
        </p:spPr>
        <p:txBody>
          <a:bodyPr lIns="216000" tIns="46800" rIns="216000" bIns="288000" anchor="ctr">
            <a:normAutofit/>
          </a:bodyPr>
          <a:lstStyle/>
          <a:p>
            <a:r>
              <a:rPr lang="en-GB" sz="2800" dirty="0"/>
              <a:t>REGULARLY FLAKING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40BEFD2-DD7A-069A-C1EC-C8E216381C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67276" y="4163818"/>
            <a:ext cx="1148660" cy="394633"/>
          </a:xfrm>
        </p:spPr>
        <p:txBody>
          <a:bodyPr/>
          <a:lstStyle/>
          <a:p>
            <a:pPr algn="ctr"/>
            <a:r>
              <a:rPr lang="en-GB" dirty="0"/>
              <a:t>IGNORE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6FA6C77-B857-0A88-5E31-739D60733032}"/>
              </a:ext>
            </a:extLst>
          </p:cNvPr>
          <p:cNvSpPr/>
          <p:nvPr/>
        </p:nvSpPr>
        <p:spPr>
          <a:xfrm>
            <a:off x="1902000" y="473140"/>
            <a:ext cx="8388000" cy="72000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A01C049-2F46-F5AD-E24C-8CAE217756AD}"/>
              </a:ext>
            </a:extLst>
          </p:cNvPr>
          <p:cNvSpPr/>
          <p:nvPr/>
        </p:nvSpPr>
        <p:spPr>
          <a:xfrm>
            <a:off x="1884000" y="1400680"/>
            <a:ext cx="8424000" cy="72000"/>
          </a:xfrm>
          <a:prstGeom prst="rect">
            <a:avLst/>
          </a:prstGeom>
          <a:solidFill>
            <a:schemeClr val="accent4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FFA6021-773E-BE49-4BB4-14F87D006E04}"/>
              </a:ext>
            </a:extLst>
          </p:cNvPr>
          <p:cNvSpPr/>
          <p:nvPr/>
        </p:nvSpPr>
        <p:spPr>
          <a:xfrm>
            <a:off x="10294300" y="397592"/>
            <a:ext cx="78595" cy="7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F004934-ED8E-9C0D-99F9-6EDE68A1B956}"/>
              </a:ext>
            </a:extLst>
          </p:cNvPr>
          <p:cNvSpPr/>
          <p:nvPr/>
        </p:nvSpPr>
        <p:spPr>
          <a:xfrm>
            <a:off x="1823405" y="398976"/>
            <a:ext cx="78595" cy="7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965BB1C-FCB5-AB39-4FCE-5AE7393C8267}"/>
              </a:ext>
            </a:extLst>
          </p:cNvPr>
          <p:cNvSpPr/>
          <p:nvPr/>
        </p:nvSpPr>
        <p:spPr>
          <a:xfrm>
            <a:off x="1823405" y="1472983"/>
            <a:ext cx="78595" cy="7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BEEACDCA-C685-B9EF-2B97-57A54C61A7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265" y="1926133"/>
            <a:ext cx="2811092" cy="272681"/>
          </a:xfrm>
          <a:prstGeom prst="rect">
            <a:avLst/>
          </a:prstGeo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551DF93-6644-3FB1-D61E-15039FF2939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05167" y="2924873"/>
            <a:ext cx="2867033" cy="2867032"/>
          </a:xfrm>
        </p:spPr>
        <p:txBody>
          <a:bodyPr lIns="216000" tIns="46800" rIns="216000" bIns="288000" anchor="ctr">
            <a:normAutofit/>
          </a:bodyPr>
          <a:lstStyle/>
          <a:p>
            <a:r>
              <a:rPr lang="en-GB" sz="2800" dirty="0"/>
              <a:t>CONVERSATIONS LACK DEPTH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69A3AC3-B741-03C6-6FD5-945E20419A46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4164353" y="5187162"/>
            <a:ext cx="1148660" cy="394633"/>
          </a:xfrm>
        </p:spPr>
        <p:txBody>
          <a:bodyPr/>
          <a:lstStyle/>
          <a:p>
            <a:pPr algn="ctr"/>
            <a:r>
              <a:rPr lang="en-GB" dirty="0"/>
              <a:t>IGNORE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05AF58F6-EBEF-C1B7-FF59-4AF3E03225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7342" y="2958208"/>
            <a:ext cx="2811092" cy="272681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51FC5F1F-80E9-DA28-CE8E-A5D676854748}"/>
              </a:ext>
            </a:extLst>
          </p:cNvPr>
          <p:cNvSpPr/>
          <p:nvPr/>
        </p:nvSpPr>
        <p:spPr>
          <a:xfrm>
            <a:off x="10294300" y="1471599"/>
            <a:ext cx="78595" cy="7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E310A4A-995A-7669-C7FC-3F0C23CE894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69061" y="1969724"/>
            <a:ext cx="2867033" cy="2867032"/>
          </a:xfrm>
        </p:spPr>
        <p:txBody>
          <a:bodyPr lIns="216000" tIns="46800" rIns="216000" bIns="288000" anchor="ctr">
            <a:normAutofit/>
          </a:bodyPr>
          <a:lstStyle/>
          <a:p>
            <a:r>
              <a:rPr lang="en-GB" sz="2800" dirty="0"/>
              <a:t>STRUGGLE TO MAKE COMMITMENTS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437F3465-80D3-856D-C6E8-15FA18AA061F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6928247" y="4163818"/>
            <a:ext cx="1148660" cy="394633"/>
          </a:xfrm>
        </p:spPr>
        <p:txBody>
          <a:bodyPr/>
          <a:lstStyle/>
          <a:p>
            <a:pPr algn="ctr"/>
            <a:r>
              <a:rPr lang="en-GB" dirty="0"/>
              <a:t>IGNORE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D799B4EE-0324-B360-4283-A1103647C9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1236" y="2003059"/>
            <a:ext cx="2811092" cy="272681"/>
          </a:xfrm>
          <a:prstGeom prst="rect">
            <a:avLst/>
          </a:prstGeo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4F27D35F-B5A1-9933-0E91-95B58C397E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716877" y="2924873"/>
            <a:ext cx="2867033" cy="2867032"/>
          </a:xfrm>
        </p:spPr>
        <p:txBody>
          <a:bodyPr lIns="216000" tIns="46800" rIns="216000" bIns="288000" anchor="ctr">
            <a:normAutofit/>
          </a:bodyPr>
          <a:lstStyle/>
          <a:p>
            <a:r>
              <a:rPr lang="en-GB" sz="2800" dirty="0"/>
              <a:t>DOESN’T SHARE PERSONAL INFO.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1234087C-B61F-5B78-34CC-91C3504819D2}"/>
              </a:ext>
            </a:extLst>
          </p:cNvPr>
          <p:cNvSpPr>
            <a:spLocks noGrp="1"/>
          </p:cNvSpPr>
          <p:nvPr>
            <p:ph type="body" idx="16"/>
          </p:nvPr>
        </p:nvSpPr>
        <p:spPr>
          <a:xfrm>
            <a:off x="9576063" y="5187162"/>
            <a:ext cx="1148660" cy="394633"/>
          </a:xfrm>
        </p:spPr>
        <p:txBody>
          <a:bodyPr/>
          <a:lstStyle/>
          <a:p>
            <a:pPr algn="ctr"/>
            <a:r>
              <a:rPr lang="en-GB" dirty="0"/>
              <a:t>IGNORE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EF4FF6D7-6900-FE1F-3B20-01C55E5EC2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9052" y="2958208"/>
            <a:ext cx="2811092" cy="272681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10C9558B-D1FC-A20A-8EBF-19606241D8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265" y="4526729"/>
            <a:ext cx="201144" cy="201144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8EF45A30-006A-68B2-ABF9-8E95867CE4A2}"/>
              </a:ext>
            </a:extLst>
          </p:cNvPr>
          <p:cNvSpPr/>
          <p:nvPr/>
        </p:nvSpPr>
        <p:spPr>
          <a:xfrm>
            <a:off x="1487206" y="4180721"/>
            <a:ext cx="1108800" cy="43200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BFC58045-E136-2ABB-272B-64153AFEDBCF}"/>
              </a:ext>
            </a:extLst>
          </p:cNvPr>
          <p:cNvSpPr/>
          <p:nvPr/>
        </p:nvSpPr>
        <p:spPr>
          <a:xfrm>
            <a:off x="1487206" y="4498846"/>
            <a:ext cx="1108800" cy="43200"/>
          </a:xfrm>
          <a:prstGeom prst="rect">
            <a:avLst/>
          </a:prstGeom>
          <a:solidFill>
            <a:schemeClr val="accent4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9012DDE8-D0C8-A21A-5873-DDF76BDAA9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0024" y="5557890"/>
            <a:ext cx="201144" cy="201144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9421CEAC-C0AB-E696-55B9-89C6F61B43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9653" y="4603738"/>
            <a:ext cx="201144" cy="201144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56C5FF88-73AC-144B-8B94-850070EEC5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9052" y="5557890"/>
            <a:ext cx="201144" cy="201144"/>
          </a:xfrm>
          <a:prstGeom prst="rect">
            <a:avLst/>
          </a:prstGeom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7927530A-0B5A-7AD5-3A45-330F6C720A6E}"/>
              </a:ext>
            </a:extLst>
          </p:cNvPr>
          <p:cNvSpPr/>
          <p:nvPr/>
        </p:nvSpPr>
        <p:spPr>
          <a:xfrm>
            <a:off x="6948177" y="4180721"/>
            <a:ext cx="1108800" cy="43200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2C5FF6B1-8EFB-9159-B463-ED8561843A00}"/>
              </a:ext>
            </a:extLst>
          </p:cNvPr>
          <p:cNvSpPr/>
          <p:nvPr/>
        </p:nvSpPr>
        <p:spPr>
          <a:xfrm>
            <a:off x="6948177" y="4498846"/>
            <a:ext cx="1108800" cy="43200"/>
          </a:xfrm>
          <a:prstGeom prst="rect">
            <a:avLst/>
          </a:prstGeom>
          <a:solidFill>
            <a:schemeClr val="accent4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3EC0CCD-5BE4-BE0B-6FFD-DA2473CFEEB0}"/>
              </a:ext>
            </a:extLst>
          </p:cNvPr>
          <p:cNvSpPr/>
          <p:nvPr/>
        </p:nvSpPr>
        <p:spPr>
          <a:xfrm>
            <a:off x="4184283" y="5204065"/>
            <a:ext cx="1108800" cy="43200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69D3B929-B9FD-8C6A-4B1F-E5249E89638C}"/>
              </a:ext>
            </a:extLst>
          </p:cNvPr>
          <p:cNvSpPr/>
          <p:nvPr/>
        </p:nvSpPr>
        <p:spPr>
          <a:xfrm>
            <a:off x="4184283" y="5522190"/>
            <a:ext cx="1108800" cy="43200"/>
          </a:xfrm>
          <a:prstGeom prst="rect">
            <a:avLst/>
          </a:prstGeom>
          <a:solidFill>
            <a:schemeClr val="accent4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59A3D3A3-F558-7344-7AB7-C56F38AA6719}"/>
              </a:ext>
            </a:extLst>
          </p:cNvPr>
          <p:cNvSpPr/>
          <p:nvPr/>
        </p:nvSpPr>
        <p:spPr>
          <a:xfrm>
            <a:off x="9595993" y="5204065"/>
            <a:ext cx="1108800" cy="43200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7D7540C-597F-9B0B-A822-91E6DBB5DEA1}"/>
              </a:ext>
            </a:extLst>
          </p:cNvPr>
          <p:cNvSpPr/>
          <p:nvPr/>
        </p:nvSpPr>
        <p:spPr>
          <a:xfrm>
            <a:off x="9595993" y="5522190"/>
            <a:ext cx="1108800" cy="43200"/>
          </a:xfrm>
          <a:prstGeom prst="rect">
            <a:avLst/>
          </a:prstGeom>
          <a:solidFill>
            <a:schemeClr val="accent4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7" name="Picture 56" descr="A picture containing text&#10;&#10;Description automatically generated">
            <a:extLst>
              <a:ext uri="{FF2B5EF4-FFF2-40B4-BE49-F238E27FC236}">
                <a16:creationId xmlns:a16="http://schemas.microsoft.com/office/drawing/2014/main" id="{05274D8E-8990-5210-463F-EFF30D3E69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711" y="397592"/>
            <a:ext cx="1173078" cy="1173078"/>
          </a:xfrm>
          <a:prstGeom prst="rect">
            <a:avLst/>
          </a:prstGeom>
        </p:spPr>
      </p:pic>
      <p:pic>
        <p:nvPicPr>
          <p:cNvPr id="59" name="Picture 58" descr="A picture containing text&#10;&#10;Description automatically generated">
            <a:extLst>
              <a:ext uri="{FF2B5EF4-FFF2-40B4-BE49-F238E27FC236}">
                <a16:creationId xmlns:a16="http://schemas.microsoft.com/office/drawing/2014/main" id="{D3CAB9E5-C82D-E41A-01FB-AABE32AF84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65220" y="1560502"/>
            <a:ext cx="1175686" cy="1175686"/>
          </a:xfrm>
          <a:prstGeom prst="rect">
            <a:avLst/>
          </a:prstGeom>
        </p:spPr>
      </p:pic>
      <p:pic>
        <p:nvPicPr>
          <p:cNvPr id="61" name="Picture 60" descr="Chart, histogram&#10;&#10;Description automatically generated">
            <a:extLst>
              <a:ext uri="{FF2B5EF4-FFF2-40B4-BE49-F238E27FC236}">
                <a16:creationId xmlns:a16="http://schemas.microsoft.com/office/drawing/2014/main" id="{C385F1AD-30CD-2501-A5B9-82463C198C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607" y="4294245"/>
            <a:ext cx="1738547" cy="1738547"/>
          </a:xfrm>
          <a:prstGeom prst="rect">
            <a:avLst/>
          </a:prstGeom>
        </p:spPr>
      </p:pic>
      <p:pic>
        <p:nvPicPr>
          <p:cNvPr id="63" name="Picture 62" descr="Logo&#10;&#10;Description automatically generated">
            <a:extLst>
              <a:ext uri="{FF2B5EF4-FFF2-40B4-BE49-F238E27FC236}">
                <a16:creationId xmlns:a16="http://schemas.microsoft.com/office/drawing/2014/main" id="{CC606AE2-D312-75BD-52FC-C54383FF54D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900000">
            <a:off x="10415867" y="217777"/>
            <a:ext cx="1915189" cy="1915189"/>
          </a:xfrm>
          <a:prstGeom prst="rect">
            <a:avLst/>
          </a:prstGeom>
        </p:spPr>
      </p:pic>
      <p:pic>
        <p:nvPicPr>
          <p:cNvPr id="65" name="Picture 64" descr="A picture containing text&#10;&#10;Description automatically generated">
            <a:extLst>
              <a:ext uri="{FF2B5EF4-FFF2-40B4-BE49-F238E27FC236}">
                <a16:creationId xmlns:a16="http://schemas.microsoft.com/office/drawing/2014/main" id="{88B955C4-D0AE-DE98-9C14-7C8DF841A74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73064" y="4925976"/>
            <a:ext cx="2450121" cy="1034497"/>
          </a:xfrm>
          <a:prstGeom prst="rect">
            <a:avLst/>
          </a:prstGeom>
        </p:spPr>
      </p:pic>
      <p:pic>
        <p:nvPicPr>
          <p:cNvPr id="67" name="Picture 66" descr="Chart&#10;&#10;Description automatically generated">
            <a:extLst>
              <a:ext uri="{FF2B5EF4-FFF2-40B4-BE49-F238E27FC236}">
                <a16:creationId xmlns:a16="http://schemas.microsoft.com/office/drawing/2014/main" id="{EB1488CD-9C30-F92D-2B30-0F1EAD1D3B9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739273" y="4698844"/>
            <a:ext cx="1718092" cy="1718092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8ED83B4E-6DDD-474B-4FDF-52D4E688B8C8}"/>
              </a:ext>
            </a:extLst>
          </p:cNvPr>
          <p:cNvSpPr/>
          <p:nvPr/>
        </p:nvSpPr>
        <p:spPr>
          <a:xfrm>
            <a:off x="0" y="6286498"/>
            <a:ext cx="12192000" cy="57150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6" name="Picture 55" descr="Qr code&#10;&#10;Description automatically generated">
            <a:extLst>
              <a:ext uri="{FF2B5EF4-FFF2-40B4-BE49-F238E27FC236}">
                <a16:creationId xmlns:a16="http://schemas.microsoft.com/office/drawing/2014/main" id="{2EB13793-FFC4-32F0-3260-12278F314C9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9161" y="6392708"/>
            <a:ext cx="375493" cy="375493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FD9E4938-2D52-CD78-AEAA-1E0F8A879AD0}"/>
              </a:ext>
            </a:extLst>
          </p:cNvPr>
          <p:cNvSpPr txBox="1"/>
          <p:nvPr/>
        </p:nvSpPr>
        <p:spPr>
          <a:xfrm>
            <a:off x="583058" y="6407806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pc="200" dirty="0">
                <a:solidFill>
                  <a:schemeClr val="accent3"/>
                </a:solidFill>
                <a:latin typeface="VT323" pitchFamily="49" charset="77"/>
              </a:rPr>
              <a:t>GHOSTING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1B4A631-15EC-6442-20BD-79B4BFA91F50}"/>
              </a:ext>
            </a:extLst>
          </p:cNvPr>
          <p:cNvSpPr txBox="1"/>
          <p:nvPr/>
        </p:nvSpPr>
        <p:spPr>
          <a:xfrm>
            <a:off x="3881506" y="6377523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pc="200" dirty="0">
                <a:solidFill>
                  <a:schemeClr val="accent3"/>
                </a:solidFill>
                <a:latin typeface="VT323" pitchFamily="49" charset="77"/>
              </a:rPr>
              <a:t>2</a:t>
            </a:r>
            <a:r>
              <a:rPr lang="en-GB" spc="200" dirty="0">
                <a:solidFill>
                  <a:schemeClr val="accent3"/>
                </a:solidFill>
                <a:latin typeface="VT323" pitchFamily="49" charset="77"/>
              </a:rPr>
              <a:t>:00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0680509D-6EFF-C7BF-27B9-03FE981DE5A4}"/>
              </a:ext>
            </a:extLst>
          </p:cNvPr>
          <p:cNvSpPr txBox="1"/>
          <p:nvPr/>
        </p:nvSpPr>
        <p:spPr>
          <a:xfrm>
            <a:off x="9206065" y="6377523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pc="200" dirty="0">
                <a:solidFill>
                  <a:schemeClr val="accent3"/>
                </a:solidFill>
                <a:latin typeface="VT323" pitchFamily="49" charset="77"/>
              </a:rPr>
              <a:t>5:00</a:t>
            </a:r>
          </a:p>
        </p:txBody>
      </p:sp>
      <p:pic>
        <p:nvPicPr>
          <p:cNvPr id="66" name="Graphic 65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051F21F-701E-909C-2CC5-C13421503AC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411097" y="6432075"/>
            <a:ext cx="260228" cy="260228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:a16="http://schemas.microsoft.com/office/drawing/2014/main" id="{8897FAF7-9C90-E97D-5E17-1796B611791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123639" y="6432075"/>
            <a:ext cx="260228" cy="260228"/>
          </a:xfrm>
          <a:prstGeom prst="rect">
            <a:avLst/>
          </a:prstGeom>
        </p:spPr>
      </p:pic>
      <p:pic>
        <p:nvPicPr>
          <p:cNvPr id="69" name="Graphic 68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6905DBBD-2771-40B0-0D7E-029460DF276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843309" y="6432075"/>
            <a:ext cx="260228" cy="260228"/>
          </a:xfrm>
          <a:prstGeom prst="rect">
            <a:avLst/>
          </a:prstGeom>
        </p:spPr>
      </p:pic>
      <p:pic>
        <p:nvPicPr>
          <p:cNvPr id="70" name="Graphic 69">
            <a:hlinkClick r:id="rId18" action="ppaction://hlinksldjump"/>
            <a:extLst>
              <a:ext uri="{FF2B5EF4-FFF2-40B4-BE49-F238E27FC236}">
                <a16:creationId xmlns:a16="http://schemas.microsoft.com/office/drawing/2014/main" id="{9BE551DB-6A0B-ED4B-0A5C-C4A5CAC2A9F0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1721591" y="6432075"/>
            <a:ext cx="260228" cy="260228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id="{45473B26-B5C8-9BB6-8837-059F13CF7374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0165653" y="6432075"/>
            <a:ext cx="260228" cy="260228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id="{823B57B8-DAE1-D706-D603-41366CB3B7C6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1900383" y="6432075"/>
            <a:ext cx="260228" cy="260228"/>
          </a:xfrm>
          <a:prstGeom prst="rect">
            <a:avLst/>
          </a:prstGeom>
        </p:spPr>
      </p:pic>
      <p:sp>
        <p:nvSpPr>
          <p:cNvPr id="74" name="Rectangle 73">
            <a:extLst>
              <a:ext uri="{FF2B5EF4-FFF2-40B4-BE49-F238E27FC236}">
                <a16:creationId xmlns:a16="http://schemas.microsoft.com/office/drawing/2014/main" id="{03E9FF05-4409-71CA-F4FE-01E383A052D7}"/>
              </a:ext>
            </a:extLst>
          </p:cNvPr>
          <p:cNvSpPr/>
          <p:nvPr/>
        </p:nvSpPr>
        <p:spPr>
          <a:xfrm>
            <a:off x="4569817" y="6546401"/>
            <a:ext cx="4506178" cy="51694"/>
          </a:xfrm>
          <a:prstGeom prst="rect">
            <a:avLst/>
          </a:prstGeom>
          <a:solidFill>
            <a:schemeClr val="accent3">
              <a:alpha val="59601"/>
            </a:schemeClr>
          </a:solidFill>
          <a:ln w="381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7D7CBAE0-68F3-DE58-420E-22BE03A1B18C}"/>
              </a:ext>
            </a:extLst>
          </p:cNvPr>
          <p:cNvSpPr/>
          <p:nvPr/>
        </p:nvSpPr>
        <p:spPr>
          <a:xfrm>
            <a:off x="10500933" y="6543435"/>
            <a:ext cx="1010477" cy="51694"/>
          </a:xfrm>
          <a:prstGeom prst="rect">
            <a:avLst/>
          </a:prstGeom>
          <a:solidFill>
            <a:schemeClr val="accent3">
              <a:alpha val="59601"/>
            </a:schemeClr>
          </a:solidFill>
          <a:ln w="381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7AD8B2B0-E439-385E-CBB2-EBF0136853F1}"/>
              </a:ext>
            </a:extLst>
          </p:cNvPr>
          <p:cNvSpPr/>
          <p:nvPr/>
        </p:nvSpPr>
        <p:spPr>
          <a:xfrm>
            <a:off x="10500933" y="6546401"/>
            <a:ext cx="635432" cy="48728"/>
          </a:xfrm>
          <a:prstGeom prst="rect">
            <a:avLst/>
          </a:prstGeom>
          <a:solidFill>
            <a:schemeClr val="accent3"/>
          </a:solidFill>
          <a:ln w="381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8D3E17B-3445-AE85-42BA-4E410A6B6566}"/>
              </a:ext>
            </a:extLst>
          </p:cNvPr>
          <p:cNvPicPr>
            <a:picLocks noChangeAspect="1"/>
          </p:cNvPicPr>
          <p:nvPr/>
        </p:nvPicPr>
        <p:blipFill>
          <a:blip r:embed="rId25">
            <a:alphaModFix/>
          </a:blip>
          <a:srcRect/>
          <a:stretch/>
        </p:blipFill>
        <p:spPr>
          <a:xfrm>
            <a:off x="6289140" y="6491573"/>
            <a:ext cx="161354" cy="161354"/>
          </a:xfrm>
          <a:prstGeom prst="rect">
            <a:avLst/>
          </a:prstGeom>
          <a:noFill/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D06D8AF-B736-4EED-E134-57EB468C5660}"/>
              </a:ext>
            </a:extLst>
          </p:cNvPr>
          <p:cNvSpPr/>
          <p:nvPr/>
        </p:nvSpPr>
        <p:spPr>
          <a:xfrm>
            <a:off x="4569816" y="6549367"/>
            <a:ext cx="1800000" cy="48728"/>
          </a:xfrm>
          <a:prstGeom prst="rect">
            <a:avLst/>
          </a:prstGeom>
          <a:solidFill>
            <a:schemeClr val="accent3"/>
          </a:solidFill>
          <a:ln w="381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949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500" fill="hold"/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7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2" dur="500" fill="hold"/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500" fill="hold"/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7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 animBg="1"/>
      <p:bldP spid="8" grpId="0" build="p" animBg="1"/>
      <p:bldP spid="11" grpId="0" build="p" animBg="1"/>
      <p:bldP spid="14" grpId="0" build="p" animBg="1"/>
      <p:bldP spid="10" grpId="0" uiExpand="1" build="p" animBg="1"/>
      <p:bldP spid="13" grpId="0" build="p" animBg="1"/>
      <p:bldP spid="12" grpId="0" uiExpand="1" build="p" animBg="1"/>
      <p:bldP spid="15" grpId="0" build="p" animBg="1"/>
      <p:bldP spid="45" grpId="0" animBg="1"/>
      <p:bldP spid="46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>
            <a:extLst>
              <a:ext uri="{FF2B5EF4-FFF2-40B4-BE49-F238E27FC236}">
                <a16:creationId xmlns:a16="http://schemas.microsoft.com/office/drawing/2014/main" id="{11AB57DD-5945-B240-7C0E-BD18C4041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PEOPLE GHOST</a:t>
            </a:r>
          </a:p>
        </p:txBody>
      </p:sp>
      <p:sp>
        <p:nvSpPr>
          <p:cNvPr id="23" name="Subtitle 22">
            <a:extLst>
              <a:ext uri="{FF2B5EF4-FFF2-40B4-BE49-F238E27FC236}">
                <a16:creationId xmlns:a16="http://schemas.microsoft.com/office/drawing/2014/main" id="{44B801E4-1D35-19BA-18DD-1E5A3916C60F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en-GB" dirty="0"/>
              <a:t>PLAYLIST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79DA2A58-D48E-2558-6692-D5B07C725F2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64654" y="4616348"/>
            <a:ext cx="2008358" cy="898553"/>
          </a:xfrm>
        </p:spPr>
        <p:txBody>
          <a:bodyPr/>
          <a:lstStyle/>
          <a:p>
            <a:r>
              <a:rPr lang="en-GB" sz="2000" dirty="0"/>
              <a:t>“I WASN’T INTO THEM”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D2DB5571-8195-1692-FD1B-15864CF231C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67431" y="4616348"/>
            <a:ext cx="2008358" cy="898553"/>
          </a:xfrm>
        </p:spPr>
        <p:txBody>
          <a:bodyPr/>
          <a:lstStyle/>
          <a:p>
            <a:r>
              <a:rPr lang="en-GB" sz="2000" dirty="0"/>
              <a:t>“THEY DID SOMETHING I DISLIKED”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82E02E24-6F1D-7AE7-208E-5EBE5C676A6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170208" y="4616348"/>
            <a:ext cx="2008358" cy="898553"/>
          </a:xfrm>
        </p:spPr>
        <p:txBody>
          <a:bodyPr/>
          <a:lstStyle/>
          <a:p>
            <a:r>
              <a:rPr lang="en-GB" sz="2000" dirty="0"/>
              <a:t>“I WAS IN A BAD EMOTIONAL STATE”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47494106-5E08-CB05-0CB2-32EBA67E565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472985" y="4616348"/>
            <a:ext cx="2008358" cy="898553"/>
          </a:xfrm>
        </p:spPr>
        <p:txBody>
          <a:bodyPr/>
          <a:lstStyle/>
          <a:p>
            <a:r>
              <a:rPr lang="en-GB" sz="2000" dirty="0"/>
              <a:t>“I WAS AFRAID OF THEM”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0DA1956D-4F42-2F6F-CD22-7D2606FD1BA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775761" y="4616348"/>
            <a:ext cx="2008358" cy="898553"/>
          </a:xfrm>
        </p:spPr>
        <p:txBody>
          <a:bodyPr/>
          <a:lstStyle/>
          <a:p>
            <a:r>
              <a:rPr lang="en-GB" sz="2000" dirty="0"/>
              <a:t>“I WAS ANGRY AT THEM”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095C75B-E3F5-1366-5AC0-EF9BBD4DC4C6}"/>
              </a:ext>
            </a:extLst>
          </p:cNvPr>
          <p:cNvSpPr/>
          <p:nvPr/>
        </p:nvSpPr>
        <p:spPr>
          <a:xfrm>
            <a:off x="0" y="6286498"/>
            <a:ext cx="12192000" cy="571501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6" descr="Qr code&#10;&#10;Description automatically generated">
            <a:extLst>
              <a:ext uri="{FF2B5EF4-FFF2-40B4-BE49-F238E27FC236}">
                <a16:creationId xmlns:a16="http://schemas.microsoft.com/office/drawing/2014/main" id="{13DA4EDC-F1E5-77B1-386D-39C10D6531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161" y="6392708"/>
            <a:ext cx="375493" cy="37549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015AC67-4E24-117B-46A4-96F0F2401198}"/>
              </a:ext>
            </a:extLst>
          </p:cNvPr>
          <p:cNvSpPr txBox="1"/>
          <p:nvPr/>
        </p:nvSpPr>
        <p:spPr>
          <a:xfrm>
            <a:off x="612324" y="6391522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pc="200" dirty="0">
                <a:solidFill>
                  <a:schemeClr val="bg1"/>
                </a:solidFill>
                <a:latin typeface="VT323" pitchFamily="49" charset="77"/>
              </a:rPr>
              <a:t>GHOSTING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1ACBB7-46D0-B781-DDEC-6A33E9F6DC07}"/>
              </a:ext>
            </a:extLst>
          </p:cNvPr>
          <p:cNvSpPr txBox="1"/>
          <p:nvPr/>
        </p:nvSpPr>
        <p:spPr>
          <a:xfrm>
            <a:off x="3881506" y="6377523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pc="200" dirty="0">
                <a:solidFill>
                  <a:schemeClr val="bg1"/>
                </a:solidFill>
                <a:latin typeface="VT323" pitchFamily="49" charset="77"/>
              </a:rPr>
              <a:t>3</a:t>
            </a:r>
            <a:r>
              <a:rPr lang="en-GB" spc="200" dirty="0">
                <a:solidFill>
                  <a:schemeClr val="bg1"/>
                </a:solidFill>
                <a:latin typeface="VT323" pitchFamily="49" charset="77"/>
              </a:rPr>
              <a:t>:00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E6EC486-E22E-6148-920D-06DBB136B847}"/>
              </a:ext>
            </a:extLst>
          </p:cNvPr>
          <p:cNvSpPr txBox="1"/>
          <p:nvPr/>
        </p:nvSpPr>
        <p:spPr>
          <a:xfrm>
            <a:off x="9206065" y="6377523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pc="200" dirty="0">
                <a:solidFill>
                  <a:schemeClr val="bg1"/>
                </a:solidFill>
                <a:latin typeface="VT323" pitchFamily="49" charset="77"/>
              </a:rPr>
              <a:t>5:00</a:t>
            </a:r>
          </a:p>
        </p:txBody>
      </p:sp>
      <p:pic>
        <p:nvPicPr>
          <p:cNvPr id="12" name="Graphic 11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1E619319-45F4-5B1C-5083-A113DF44CF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11097" y="6432075"/>
            <a:ext cx="260228" cy="260228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E31B418A-DFDD-225C-347A-D2E7B5B38D9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123639" y="6432075"/>
            <a:ext cx="260228" cy="260228"/>
          </a:xfrm>
          <a:prstGeom prst="rect">
            <a:avLst/>
          </a:prstGeom>
        </p:spPr>
      </p:pic>
      <p:pic>
        <p:nvPicPr>
          <p:cNvPr id="14" name="Graphic 13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76C42289-C917-2753-DC99-2873C8E66EE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843309" y="6432075"/>
            <a:ext cx="260228" cy="260228"/>
          </a:xfrm>
          <a:prstGeom prst="rect">
            <a:avLst/>
          </a:prstGeom>
        </p:spPr>
      </p:pic>
      <p:pic>
        <p:nvPicPr>
          <p:cNvPr id="15" name="Graphic 14">
            <a:hlinkClick r:id="rId10" action="ppaction://hlinksldjump"/>
            <a:extLst>
              <a:ext uri="{FF2B5EF4-FFF2-40B4-BE49-F238E27FC236}">
                <a16:creationId xmlns:a16="http://schemas.microsoft.com/office/drawing/2014/main" id="{32209760-92FE-2790-CD9E-606CAE01983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721591" y="6432075"/>
            <a:ext cx="260228" cy="260228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9A032A3B-C824-1BF5-FB6A-FB3AF1C17DF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165653" y="6432075"/>
            <a:ext cx="260228" cy="260228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8A75928F-4CF3-6A09-B2A2-6D04FCF99CA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900383" y="6432075"/>
            <a:ext cx="260228" cy="260228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6931A667-CC5B-7BEF-E4D1-0DE1C09F576F}"/>
              </a:ext>
            </a:extLst>
          </p:cNvPr>
          <p:cNvGrpSpPr/>
          <p:nvPr/>
        </p:nvGrpSpPr>
        <p:grpSpPr>
          <a:xfrm>
            <a:off x="564655" y="2477462"/>
            <a:ext cx="1908000" cy="1908000"/>
            <a:chOff x="564655" y="2477462"/>
            <a:chExt cx="1908000" cy="1908000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25DD5AD7-053A-FA06-5679-8210C5A023D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4655" y="2477462"/>
              <a:ext cx="1908000" cy="1908000"/>
            </a:xfrm>
            <a:prstGeom prst="rect">
              <a:avLst/>
            </a:prstGeom>
            <a:solidFill>
              <a:srgbClr val="ECD3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060" name="Graphic 1059">
              <a:extLst>
                <a:ext uri="{FF2B5EF4-FFF2-40B4-BE49-F238E27FC236}">
                  <a16:creationId xmlns:a16="http://schemas.microsoft.com/office/drawing/2014/main" id="{1D559158-2742-5EC2-DCFE-822FE7EF719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789287" y="2693462"/>
              <a:ext cx="1458737" cy="1476000"/>
            </a:xfrm>
            <a:prstGeom prst="rect">
              <a:avLst/>
            </a:prstGeom>
          </p:spPr>
        </p:pic>
        <p:sp>
          <p:nvSpPr>
            <p:cNvPr id="1064" name="TextBox 1063">
              <a:extLst>
                <a:ext uri="{FF2B5EF4-FFF2-40B4-BE49-F238E27FC236}">
                  <a16:creationId xmlns:a16="http://schemas.microsoft.com/office/drawing/2014/main" id="{CA07E181-0AE7-F824-3134-5D25145592A4}"/>
                </a:ext>
              </a:extLst>
            </p:cNvPr>
            <p:cNvSpPr txBox="1"/>
            <p:nvPr/>
          </p:nvSpPr>
          <p:spPr>
            <a:xfrm>
              <a:off x="694369" y="2599518"/>
              <a:ext cx="1661032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9600" dirty="0">
                  <a:latin typeface="VT323" pitchFamily="49" charset="77"/>
                </a:rPr>
                <a:t>81%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EBBA6169-E891-090F-4C6A-3BCD177767A2}"/>
              </a:ext>
            </a:extLst>
          </p:cNvPr>
          <p:cNvGrpSpPr/>
          <p:nvPr/>
        </p:nvGrpSpPr>
        <p:grpSpPr>
          <a:xfrm>
            <a:off x="2867431" y="2477462"/>
            <a:ext cx="1908000" cy="1908000"/>
            <a:chOff x="2867431" y="2477462"/>
            <a:chExt cx="1908000" cy="190800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97D3AEAB-AF77-AAFB-1122-EB3C31D079C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67431" y="2477462"/>
              <a:ext cx="1908000" cy="1908000"/>
            </a:xfrm>
            <a:prstGeom prst="rect">
              <a:avLst/>
            </a:prstGeom>
            <a:solidFill>
              <a:srgbClr val="CBD7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058" name="Group 1057">
              <a:extLst>
                <a:ext uri="{FF2B5EF4-FFF2-40B4-BE49-F238E27FC236}">
                  <a16:creationId xmlns:a16="http://schemas.microsoft.com/office/drawing/2014/main" id="{DE64139A-6A8D-2A01-8421-F1593E99BF15}"/>
                </a:ext>
              </a:extLst>
            </p:cNvPr>
            <p:cNvGrpSpPr/>
            <p:nvPr/>
          </p:nvGrpSpPr>
          <p:grpSpPr>
            <a:xfrm>
              <a:off x="3026366" y="2675550"/>
              <a:ext cx="1590034" cy="1520995"/>
              <a:chOff x="3026366" y="2675550"/>
              <a:chExt cx="1590034" cy="1520995"/>
            </a:xfrm>
          </p:grpSpPr>
          <p:sp>
            <p:nvSpPr>
              <p:cNvPr id="1042" name="Freeform 1041">
                <a:extLst>
                  <a:ext uri="{FF2B5EF4-FFF2-40B4-BE49-F238E27FC236}">
                    <a16:creationId xmlns:a16="http://schemas.microsoft.com/office/drawing/2014/main" id="{A840B404-FEF7-AE12-9375-699BA30F0658}"/>
                  </a:ext>
                </a:extLst>
              </p:cNvPr>
              <p:cNvSpPr/>
              <p:nvPr/>
            </p:nvSpPr>
            <p:spPr>
              <a:xfrm>
                <a:off x="4150569" y="3086965"/>
                <a:ext cx="93166" cy="93503"/>
              </a:xfrm>
              <a:custGeom>
                <a:avLst/>
                <a:gdLst>
                  <a:gd name="connsiteX0" fmla="*/ 0 w 93166"/>
                  <a:gd name="connsiteY0" fmla="*/ 0 h 93503"/>
                  <a:gd name="connsiteX1" fmla="*/ 93166 w 93166"/>
                  <a:gd name="connsiteY1" fmla="*/ 0 h 93503"/>
                  <a:gd name="connsiteX2" fmla="*/ 93166 w 93166"/>
                  <a:gd name="connsiteY2" fmla="*/ 93504 h 93503"/>
                  <a:gd name="connsiteX3" fmla="*/ 0 w 93166"/>
                  <a:gd name="connsiteY3" fmla="*/ 93504 h 93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3166" h="93503">
                    <a:moveTo>
                      <a:pt x="0" y="0"/>
                    </a:moveTo>
                    <a:lnTo>
                      <a:pt x="93166" y="0"/>
                    </a:lnTo>
                    <a:lnTo>
                      <a:pt x="93166" y="93504"/>
                    </a:lnTo>
                    <a:lnTo>
                      <a:pt x="0" y="93504"/>
                    </a:lnTo>
                    <a:close/>
                  </a:path>
                </a:pathLst>
              </a:custGeom>
              <a:solidFill>
                <a:srgbClr val="F87028"/>
              </a:solidFill>
              <a:ln w="57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043" name="Freeform 1042">
                <a:extLst>
                  <a:ext uri="{FF2B5EF4-FFF2-40B4-BE49-F238E27FC236}">
                    <a16:creationId xmlns:a16="http://schemas.microsoft.com/office/drawing/2014/main" id="{1A414CC9-D9AB-E26A-F8BE-F8AFEEB05FB7}"/>
                  </a:ext>
                </a:extLst>
              </p:cNvPr>
              <p:cNvSpPr/>
              <p:nvPr/>
            </p:nvSpPr>
            <p:spPr>
              <a:xfrm>
                <a:off x="4268583" y="2675550"/>
                <a:ext cx="93166" cy="93503"/>
              </a:xfrm>
              <a:custGeom>
                <a:avLst/>
                <a:gdLst>
                  <a:gd name="connsiteX0" fmla="*/ 0 w 93166"/>
                  <a:gd name="connsiteY0" fmla="*/ 0 h 93503"/>
                  <a:gd name="connsiteX1" fmla="*/ 93166 w 93166"/>
                  <a:gd name="connsiteY1" fmla="*/ 0 h 93503"/>
                  <a:gd name="connsiteX2" fmla="*/ 93166 w 93166"/>
                  <a:gd name="connsiteY2" fmla="*/ 93504 h 93503"/>
                  <a:gd name="connsiteX3" fmla="*/ 0 w 93166"/>
                  <a:gd name="connsiteY3" fmla="*/ 93504 h 93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3166" h="93503">
                    <a:moveTo>
                      <a:pt x="0" y="0"/>
                    </a:moveTo>
                    <a:lnTo>
                      <a:pt x="93166" y="0"/>
                    </a:lnTo>
                    <a:lnTo>
                      <a:pt x="93166" y="93504"/>
                    </a:lnTo>
                    <a:lnTo>
                      <a:pt x="0" y="93504"/>
                    </a:lnTo>
                    <a:close/>
                  </a:path>
                </a:pathLst>
              </a:custGeom>
              <a:solidFill>
                <a:srgbClr val="EF2A88"/>
              </a:solidFill>
              <a:ln w="57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044" name="Freeform 1043">
                <a:extLst>
                  <a:ext uri="{FF2B5EF4-FFF2-40B4-BE49-F238E27FC236}">
                    <a16:creationId xmlns:a16="http://schemas.microsoft.com/office/drawing/2014/main" id="{06BF7D93-7E69-C7AB-E557-542CD0B069A7}"/>
                  </a:ext>
                </a:extLst>
              </p:cNvPr>
              <p:cNvSpPr/>
              <p:nvPr/>
            </p:nvSpPr>
            <p:spPr>
              <a:xfrm>
                <a:off x="4492177" y="2906191"/>
                <a:ext cx="93166" cy="93503"/>
              </a:xfrm>
              <a:custGeom>
                <a:avLst/>
                <a:gdLst>
                  <a:gd name="connsiteX0" fmla="*/ 0 w 93166"/>
                  <a:gd name="connsiteY0" fmla="*/ 0 h 93503"/>
                  <a:gd name="connsiteX1" fmla="*/ 93166 w 93166"/>
                  <a:gd name="connsiteY1" fmla="*/ 0 h 93503"/>
                  <a:gd name="connsiteX2" fmla="*/ 93166 w 93166"/>
                  <a:gd name="connsiteY2" fmla="*/ 93504 h 93503"/>
                  <a:gd name="connsiteX3" fmla="*/ 0 w 93166"/>
                  <a:gd name="connsiteY3" fmla="*/ 93504 h 93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3166" h="93503">
                    <a:moveTo>
                      <a:pt x="0" y="0"/>
                    </a:moveTo>
                    <a:lnTo>
                      <a:pt x="93166" y="0"/>
                    </a:lnTo>
                    <a:lnTo>
                      <a:pt x="93166" y="93504"/>
                    </a:lnTo>
                    <a:lnTo>
                      <a:pt x="0" y="93504"/>
                    </a:lnTo>
                    <a:close/>
                  </a:path>
                </a:pathLst>
              </a:custGeom>
              <a:solidFill>
                <a:srgbClr val="84B6FB"/>
              </a:solidFill>
              <a:ln w="57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045" name="Freeform 1044">
                <a:extLst>
                  <a:ext uri="{FF2B5EF4-FFF2-40B4-BE49-F238E27FC236}">
                    <a16:creationId xmlns:a16="http://schemas.microsoft.com/office/drawing/2014/main" id="{2474D997-AF5C-36A8-068A-F49128077880}"/>
                  </a:ext>
                </a:extLst>
              </p:cNvPr>
              <p:cNvSpPr/>
              <p:nvPr/>
            </p:nvSpPr>
            <p:spPr>
              <a:xfrm>
                <a:off x="4523234" y="3772658"/>
                <a:ext cx="93166" cy="93503"/>
              </a:xfrm>
              <a:custGeom>
                <a:avLst/>
                <a:gdLst>
                  <a:gd name="connsiteX0" fmla="*/ 0 w 93166"/>
                  <a:gd name="connsiteY0" fmla="*/ 0 h 93503"/>
                  <a:gd name="connsiteX1" fmla="*/ 93166 w 93166"/>
                  <a:gd name="connsiteY1" fmla="*/ 0 h 93503"/>
                  <a:gd name="connsiteX2" fmla="*/ 93166 w 93166"/>
                  <a:gd name="connsiteY2" fmla="*/ 93504 h 93503"/>
                  <a:gd name="connsiteX3" fmla="*/ 0 w 93166"/>
                  <a:gd name="connsiteY3" fmla="*/ 93504 h 93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3166" h="93503">
                    <a:moveTo>
                      <a:pt x="0" y="0"/>
                    </a:moveTo>
                    <a:lnTo>
                      <a:pt x="93166" y="0"/>
                    </a:lnTo>
                    <a:lnTo>
                      <a:pt x="93166" y="93504"/>
                    </a:lnTo>
                    <a:lnTo>
                      <a:pt x="0" y="93504"/>
                    </a:lnTo>
                    <a:close/>
                  </a:path>
                </a:pathLst>
              </a:custGeom>
              <a:solidFill>
                <a:srgbClr val="F87028"/>
              </a:solidFill>
              <a:ln w="57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046" name="Freeform 1045">
                <a:extLst>
                  <a:ext uri="{FF2B5EF4-FFF2-40B4-BE49-F238E27FC236}">
                    <a16:creationId xmlns:a16="http://schemas.microsoft.com/office/drawing/2014/main" id="{F1095D3D-FFC0-3284-DEDB-8D8747A23B2B}"/>
                  </a:ext>
                </a:extLst>
              </p:cNvPr>
              <p:cNvSpPr/>
              <p:nvPr/>
            </p:nvSpPr>
            <p:spPr>
              <a:xfrm>
                <a:off x="4405226" y="3398643"/>
                <a:ext cx="93166" cy="93503"/>
              </a:xfrm>
              <a:custGeom>
                <a:avLst/>
                <a:gdLst>
                  <a:gd name="connsiteX0" fmla="*/ 0 w 93166"/>
                  <a:gd name="connsiteY0" fmla="*/ 0 h 93503"/>
                  <a:gd name="connsiteX1" fmla="*/ 93166 w 93166"/>
                  <a:gd name="connsiteY1" fmla="*/ 0 h 93503"/>
                  <a:gd name="connsiteX2" fmla="*/ 93166 w 93166"/>
                  <a:gd name="connsiteY2" fmla="*/ 93504 h 93503"/>
                  <a:gd name="connsiteX3" fmla="*/ 0 w 93166"/>
                  <a:gd name="connsiteY3" fmla="*/ 93504 h 93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3166" h="93503">
                    <a:moveTo>
                      <a:pt x="0" y="0"/>
                    </a:moveTo>
                    <a:lnTo>
                      <a:pt x="93166" y="0"/>
                    </a:lnTo>
                    <a:lnTo>
                      <a:pt x="93166" y="93504"/>
                    </a:lnTo>
                    <a:lnTo>
                      <a:pt x="0" y="93504"/>
                    </a:lnTo>
                    <a:close/>
                  </a:path>
                </a:pathLst>
              </a:custGeom>
              <a:solidFill>
                <a:srgbClr val="F982B1"/>
              </a:solidFill>
              <a:ln w="57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047" name="Freeform 1046">
                <a:extLst>
                  <a:ext uri="{FF2B5EF4-FFF2-40B4-BE49-F238E27FC236}">
                    <a16:creationId xmlns:a16="http://schemas.microsoft.com/office/drawing/2014/main" id="{5036976E-E3E9-64F0-3D72-BA9594A1F3DC}"/>
                  </a:ext>
                </a:extLst>
              </p:cNvPr>
              <p:cNvSpPr/>
              <p:nvPr/>
            </p:nvSpPr>
            <p:spPr>
              <a:xfrm>
                <a:off x="4274789" y="4040704"/>
                <a:ext cx="93166" cy="93503"/>
              </a:xfrm>
              <a:custGeom>
                <a:avLst/>
                <a:gdLst>
                  <a:gd name="connsiteX0" fmla="*/ 0 w 93166"/>
                  <a:gd name="connsiteY0" fmla="*/ 0 h 93503"/>
                  <a:gd name="connsiteX1" fmla="*/ 93166 w 93166"/>
                  <a:gd name="connsiteY1" fmla="*/ 0 h 93503"/>
                  <a:gd name="connsiteX2" fmla="*/ 93166 w 93166"/>
                  <a:gd name="connsiteY2" fmla="*/ 93504 h 93503"/>
                  <a:gd name="connsiteX3" fmla="*/ 0 w 93166"/>
                  <a:gd name="connsiteY3" fmla="*/ 93504 h 93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3166" h="93503">
                    <a:moveTo>
                      <a:pt x="0" y="0"/>
                    </a:moveTo>
                    <a:lnTo>
                      <a:pt x="93166" y="0"/>
                    </a:lnTo>
                    <a:lnTo>
                      <a:pt x="93166" y="93504"/>
                    </a:lnTo>
                    <a:lnTo>
                      <a:pt x="0" y="93504"/>
                    </a:lnTo>
                    <a:close/>
                  </a:path>
                </a:pathLst>
              </a:custGeom>
              <a:solidFill>
                <a:srgbClr val="84B6FB"/>
              </a:solidFill>
              <a:ln w="57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048" name="Freeform 1047">
                <a:extLst>
                  <a:ext uri="{FF2B5EF4-FFF2-40B4-BE49-F238E27FC236}">
                    <a16:creationId xmlns:a16="http://schemas.microsoft.com/office/drawing/2014/main" id="{61C6D6F2-983E-C540-EB51-3B7D2C9F0182}"/>
                  </a:ext>
                </a:extLst>
              </p:cNvPr>
              <p:cNvSpPr/>
              <p:nvPr/>
            </p:nvSpPr>
            <p:spPr>
              <a:xfrm>
                <a:off x="4082246" y="3691625"/>
                <a:ext cx="93166" cy="93503"/>
              </a:xfrm>
              <a:custGeom>
                <a:avLst/>
                <a:gdLst>
                  <a:gd name="connsiteX0" fmla="*/ 0 w 93166"/>
                  <a:gd name="connsiteY0" fmla="*/ 0 h 93503"/>
                  <a:gd name="connsiteX1" fmla="*/ 93166 w 93166"/>
                  <a:gd name="connsiteY1" fmla="*/ 0 h 93503"/>
                  <a:gd name="connsiteX2" fmla="*/ 93166 w 93166"/>
                  <a:gd name="connsiteY2" fmla="*/ 93504 h 93503"/>
                  <a:gd name="connsiteX3" fmla="*/ 0 w 93166"/>
                  <a:gd name="connsiteY3" fmla="*/ 93504 h 93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3166" h="93503">
                    <a:moveTo>
                      <a:pt x="0" y="0"/>
                    </a:moveTo>
                    <a:lnTo>
                      <a:pt x="93166" y="0"/>
                    </a:lnTo>
                    <a:lnTo>
                      <a:pt x="93166" y="93504"/>
                    </a:lnTo>
                    <a:lnTo>
                      <a:pt x="0" y="93504"/>
                    </a:lnTo>
                    <a:close/>
                  </a:path>
                </a:pathLst>
              </a:custGeom>
              <a:solidFill>
                <a:srgbClr val="2E7EC9"/>
              </a:solidFill>
              <a:ln w="57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049" name="Freeform 1048">
                <a:extLst>
                  <a:ext uri="{FF2B5EF4-FFF2-40B4-BE49-F238E27FC236}">
                    <a16:creationId xmlns:a16="http://schemas.microsoft.com/office/drawing/2014/main" id="{B589903B-0B58-F0E8-A306-0B401678D7AA}"/>
                  </a:ext>
                </a:extLst>
              </p:cNvPr>
              <p:cNvSpPr/>
              <p:nvPr/>
            </p:nvSpPr>
            <p:spPr>
              <a:xfrm>
                <a:off x="3777905" y="3947198"/>
                <a:ext cx="93166" cy="93503"/>
              </a:xfrm>
              <a:custGeom>
                <a:avLst/>
                <a:gdLst>
                  <a:gd name="connsiteX0" fmla="*/ 0 w 93166"/>
                  <a:gd name="connsiteY0" fmla="*/ 0 h 93503"/>
                  <a:gd name="connsiteX1" fmla="*/ 93166 w 93166"/>
                  <a:gd name="connsiteY1" fmla="*/ 0 h 93503"/>
                  <a:gd name="connsiteX2" fmla="*/ 93166 w 93166"/>
                  <a:gd name="connsiteY2" fmla="*/ 93504 h 93503"/>
                  <a:gd name="connsiteX3" fmla="*/ 0 w 93166"/>
                  <a:gd name="connsiteY3" fmla="*/ 93504 h 93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3166" h="93503">
                    <a:moveTo>
                      <a:pt x="0" y="0"/>
                    </a:moveTo>
                    <a:lnTo>
                      <a:pt x="93166" y="0"/>
                    </a:lnTo>
                    <a:lnTo>
                      <a:pt x="93166" y="93504"/>
                    </a:lnTo>
                    <a:lnTo>
                      <a:pt x="0" y="93504"/>
                    </a:lnTo>
                    <a:close/>
                  </a:path>
                </a:pathLst>
              </a:custGeom>
              <a:solidFill>
                <a:srgbClr val="F87028"/>
              </a:solidFill>
              <a:ln w="57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050" name="Freeform 1049">
                <a:extLst>
                  <a:ext uri="{FF2B5EF4-FFF2-40B4-BE49-F238E27FC236}">
                    <a16:creationId xmlns:a16="http://schemas.microsoft.com/office/drawing/2014/main" id="{3931464E-914C-9C94-CF2C-1AB10F60AF85}"/>
                  </a:ext>
                </a:extLst>
              </p:cNvPr>
              <p:cNvSpPr/>
              <p:nvPr/>
            </p:nvSpPr>
            <p:spPr>
              <a:xfrm>
                <a:off x="3442507" y="3797593"/>
                <a:ext cx="93166" cy="93503"/>
              </a:xfrm>
              <a:custGeom>
                <a:avLst/>
                <a:gdLst>
                  <a:gd name="connsiteX0" fmla="*/ 0 w 93166"/>
                  <a:gd name="connsiteY0" fmla="*/ 0 h 93503"/>
                  <a:gd name="connsiteX1" fmla="*/ 93166 w 93166"/>
                  <a:gd name="connsiteY1" fmla="*/ 0 h 93503"/>
                  <a:gd name="connsiteX2" fmla="*/ 93166 w 93166"/>
                  <a:gd name="connsiteY2" fmla="*/ 93504 h 93503"/>
                  <a:gd name="connsiteX3" fmla="*/ 0 w 93166"/>
                  <a:gd name="connsiteY3" fmla="*/ 93504 h 93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3166" h="93503">
                    <a:moveTo>
                      <a:pt x="0" y="0"/>
                    </a:moveTo>
                    <a:lnTo>
                      <a:pt x="93166" y="0"/>
                    </a:lnTo>
                    <a:lnTo>
                      <a:pt x="93166" y="93504"/>
                    </a:lnTo>
                    <a:lnTo>
                      <a:pt x="0" y="93504"/>
                    </a:lnTo>
                    <a:close/>
                  </a:path>
                </a:pathLst>
              </a:custGeom>
              <a:solidFill>
                <a:srgbClr val="7D79F7"/>
              </a:solidFill>
              <a:ln w="57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051" name="Freeform 1050">
                <a:extLst>
                  <a:ext uri="{FF2B5EF4-FFF2-40B4-BE49-F238E27FC236}">
                    <a16:creationId xmlns:a16="http://schemas.microsoft.com/office/drawing/2014/main" id="{B815D8AA-5C5B-99D2-8229-91C439AC6F85}"/>
                  </a:ext>
                </a:extLst>
              </p:cNvPr>
              <p:cNvSpPr/>
              <p:nvPr/>
            </p:nvSpPr>
            <p:spPr>
              <a:xfrm>
                <a:off x="3243753" y="4103042"/>
                <a:ext cx="93166" cy="93503"/>
              </a:xfrm>
              <a:custGeom>
                <a:avLst/>
                <a:gdLst>
                  <a:gd name="connsiteX0" fmla="*/ 0 w 93166"/>
                  <a:gd name="connsiteY0" fmla="*/ 0 h 93503"/>
                  <a:gd name="connsiteX1" fmla="*/ 93166 w 93166"/>
                  <a:gd name="connsiteY1" fmla="*/ 0 h 93503"/>
                  <a:gd name="connsiteX2" fmla="*/ 93166 w 93166"/>
                  <a:gd name="connsiteY2" fmla="*/ 93504 h 93503"/>
                  <a:gd name="connsiteX3" fmla="*/ 0 w 93166"/>
                  <a:gd name="connsiteY3" fmla="*/ 93504 h 93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3166" h="93503">
                    <a:moveTo>
                      <a:pt x="0" y="0"/>
                    </a:moveTo>
                    <a:lnTo>
                      <a:pt x="93166" y="0"/>
                    </a:lnTo>
                    <a:lnTo>
                      <a:pt x="93166" y="93504"/>
                    </a:lnTo>
                    <a:lnTo>
                      <a:pt x="0" y="93504"/>
                    </a:lnTo>
                    <a:close/>
                  </a:path>
                </a:pathLst>
              </a:custGeom>
              <a:solidFill>
                <a:srgbClr val="F982B1"/>
              </a:solidFill>
              <a:ln w="57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052" name="Freeform 1051">
                <a:extLst>
                  <a:ext uri="{FF2B5EF4-FFF2-40B4-BE49-F238E27FC236}">
                    <a16:creationId xmlns:a16="http://schemas.microsoft.com/office/drawing/2014/main" id="{70D618A9-7075-D44F-10B0-1C70CD30593F}"/>
                  </a:ext>
                </a:extLst>
              </p:cNvPr>
              <p:cNvSpPr/>
              <p:nvPr/>
            </p:nvSpPr>
            <p:spPr>
              <a:xfrm>
                <a:off x="3026366" y="3666690"/>
                <a:ext cx="93166" cy="93503"/>
              </a:xfrm>
              <a:custGeom>
                <a:avLst/>
                <a:gdLst>
                  <a:gd name="connsiteX0" fmla="*/ 0 w 93166"/>
                  <a:gd name="connsiteY0" fmla="*/ 0 h 93503"/>
                  <a:gd name="connsiteX1" fmla="*/ 93166 w 93166"/>
                  <a:gd name="connsiteY1" fmla="*/ 0 h 93503"/>
                  <a:gd name="connsiteX2" fmla="*/ 93166 w 93166"/>
                  <a:gd name="connsiteY2" fmla="*/ 93504 h 93503"/>
                  <a:gd name="connsiteX3" fmla="*/ 0 w 93166"/>
                  <a:gd name="connsiteY3" fmla="*/ 93504 h 93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3166" h="93503">
                    <a:moveTo>
                      <a:pt x="0" y="0"/>
                    </a:moveTo>
                    <a:lnTo>
                      <a:pt x="93166" y="0"/>
                    </a:lnTo>
                    <a:lnTo>
                      <a:pt x="93166" y="93504"/>
                    </a:lnTo>
                    <a:lnTo>
                      <a:pt x="0" y="93504"/>
                    </a:lnTo>
                    <a:close/>
                  </a:path>
                </a:pathLst>
              </a:custGeom>
              <a:solidFill>
                <a:srgbClr val="5AE2A4"/>
              </a:solidFill>
              <a:ln w="57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053" name="Freeform 1052">
                <a:extLst>
                  <a:ext uri="{FF2B5EF4-FFF2-40B4-BE49-F238E27FC236}">
                    <a16:creationId xmlns:a16="http://schemas.microsoft.com/office/drawing/2014/main" id="{0BCE1306-0439-C14F-69F8-6606C48A1A4E}"/>
                  </a:ext>
                </a:extLst>
              </p:cNvPr>
              <p:cNvSpPr/>
              <p:nvPr/>
            </p:nvSpPr>
            <p:spPr>
              <a:xfrm>
                <a:off x="3423874" y="3099432"/>
                <a:ext cx="93166" cy="93503"/>
              </a:xfrm>
              <a:custGeom>
                <a:avLst/>
                <a:gdLst>
                  <a:gd name="connsiteX0" fmla="*/ 0 w 93166"/>
                  <a:gd name="connsiteY0" fmla="*/ 0 h 93503"/>
                  <a:gd name="connsiteX1" fmla="*/ 93166 w 93166"/>
                  <a:gd name="connsiteY1" fmla="*/ 0 h 93503"/>
                  <a:gd name="connsiteX2" fmla="*/ 93166 w 93166"/>
                  <a:gd name="connsiteY2" fmla="*/ 93504 h 93503"/>
                  <a:gd name="connsiteX3" fmla="*/ 0 w 93166"/>
                  <a:gd name="connsiteY3" fmla="*/ 93504 h 93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3166" h="93503">
                    <a:moveTo>
                      <a:pt x="0" y="0"/>
                    </a:moveTo>
                    <a:lnTo>
                      <a:pt x="93166" y="0"/>
                    </a:lnTo>
                    <a:lnTo>
                      <a:pt x="93166" y="93504"/>
                    </a:lnTo>
                    <a:lnTo>
                      <a:pt x="0" y="93504"/>
                    </a:lnTo>
                    <a:close/>
                  </a:path>
                </a:pathLst>
              </a:custGeom>
              <a:solidFill>
                <a:srgbClr val="EF2A88"/>
              </a:solidFill>
              <a:ln w="57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054" name="Freeform 1053">
                <a:extLst>
                  <a:ext uri="{FF2B5EF4-FFF2-40B4-BE49-F238E27FC236}">
                    <a16:creationId xmlns:a16="http://schemas.microsoft.com/office/drawing/2014/main" id="{5CC7D331-DEE0-0898-636B-A90CDCAEE9FD}"/>
                  </a:ext>
                </a:extLst>
              </p:cNvPr>
              <p:cNvSpPr/>
              <p:nvPr/>
            </p:nvSpPr>
            <p:spPr>
              <a:xfrm>
                <a:off x="3293442" y="2719184"/>
                <a:ext cx="93166" cy="93503"/>
              </a:xfrm>
              <a:custGeom>
                <a:avLst/>
                <a:gdLst>
                  <a:gd name="connsiteX0" fmla="*/ 0 w 93166"/>
                  <a:gd name="connsiteY0" fmla="*/ 0 h 93503"/>
                  <a:gd name="connsiteX1" fmla="*/ 93166 w 93166"/>
                  <a:gd name="connsiteY1" fmla="*/ 0 h 93503"/>
                  <a:gd name="connsiteX2" fmla="*/ 93166 w 93166"/>
                  <a:gd name="connsiteY2" fmla="*/ 93504 h 93503"/>
                  <a:gd name="connsiteX3" fmla="*/ 0 w 93166"/>
                  <a:gd name="connsiteY3" fmla="*/ 93504 h 93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3166" h="93503">
                    <a:moveTo>
                      <a:pt x="0" y="0"/>
                    </a:moveTo>
                    <a:lnTo>
                      <a:pt x="93166" y="0"/>
                    </a:lnTo>
                    <a:lnTo>
                      <a:pt x="93166" y="93504"/>
                    </a:lnTo>
                    <a:lnTo>
                      <a:pt x="0" y="93504"/>
                    </a:lnTo>
                    <a:close/>
                  </a:path>
                </a:pathLst>
              </a:custGeom>
              <a:solidFill>
                <a:srgbClr val="2E7EC9"/>
              </a:solidFill>
              <a:ln w="57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055" name="Freeform 1054">
                <a:extLst>
                  <a:ext uri="{FF2B5EF4-FFF2-40B4-BE49-F238E27FC236}">
                    <a16:creationId xmlns:a16="http://schemas.microsoft.com/office/drawing/2014/main" id="{1877D1B1-04CB-7A63-965D-96224073B86D}"/>
                  </a:ext>
                </a:extLst>
              </p:cNvPr>
              <p:cNvSpPr/>
              <p:nvPr/>
            </p:nvSpPr>
            <p:spPr>
              <a:xfrm>
                <a:off x="3051210" y="2949826"/>
                <a:ext cx="93166" cy="93503"/>
              </a:xfrm>
              <a:custGeom>
                <a:avLst/>
                <a:gdLst>
                  <a:gd name="connsiteX0" fmla="*/ 0 w 93166"/>
                  <a:gd name="connsiteY0" fmla="*/ 0 h 93503"/>
                  <a:gd name="connsiteX1" fmla="*/ 93166 w 93166"/>
                  <a:gd name="connsiteY1" fmla="*/ 0 h 93503"/>
                  <a:gd name="connsiteX2" fmla="*/ 93166 w 93166"/>
                  <a:gd name="connsiteY2" fmla="*/ 93504 h 93503"/>
                  <a:gd name="connsiteX3" fmla="*/ 0 w 93166"/>
                  <a:gd name="connsiteY3" fmla="*/ 93504 h 93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3166" h="93503">
                    <a:moveTo>
                      <a:pt x="0" y="0"/>
                    </a:moveTo>
                    <a:lnTo>
                      <a:pt x="93166" y="0"/>
                    </a:lnTo>
                    <a:lnTo>
                      <a:pt x="93166" y="93504"/>
                    </a:lnTo>
                    <a:lnTo>
                      <a:pt x="0" y="93504"/>
                    </a:lnTo>
                    <a:close/>
                  </a:path>
                </a:pathLst>
              </a:custGeom>
              <a:solidFill>
                <a:srgbClr val="84B6FB"/>
              </a:solidFill>
              <a:ln w="57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056" name="Freeform 1055">
                <a:extLst>
                  <a:ext uri="{FF2B5EF4-FFF2-40B4-BE49-F238E27FC236}">
                    <a16:creationId xmlns:a16="http://schemas.microsoft.com/office/drawing/2014/main" id="{AAD05D3E-8EF8-1725-25FD-988E16D51709}"/>
                  </a:ext>
                </a:extLst>
              </p:cNvPr>
              <p:cNvSpPr/>
              <p:nvPr/>
            </p:nvSpPr>
            <p:spPr>
              <a:xfrm>
                <a:off x="3871068" y="2769053"/>
                <a:ext cx="93166" cy="93503"/>
              </a:xfrm>
              <a:custGeom>
                <a:avLst/>
                <a:gdLst>
                  <a:gd name="connsiteX0" fmla="*/ 0 w 93166"/>
                  <a:gd name="connsiteY0" fmla="*/ 0 h 93503"/>
                  <a:gd name="connsiteX1" fmla="*/ 93166 w 93166"/>
                  <a:gd name="connsiteY1" fmla="*/ 0 h 93503"/>
                  <a:gd name="connsiteX2" fmla="*/ 93166 w 93166"/>
                  <a:gd name="connsiteY2" fmla="*/ 93504 h 93503"/>
                  <a:gd name="connsiteX3" fmla="*/ 0 w 93166"/>
                  <a:gd name="connsiteY3" fmla="*/ 93504 h 93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3166" h="93503">
                    <a:moveTo>
                      <a:pt x="0" y="0"/>
                    </a:moveTo>
                    <a:lnTo>
                      <a:pt x="93166" y="0"/>
                    </a:lnTo>
                    <a:lnTo>
                      <a:pt x="93166" y="93504"/>
                    </a:lnTo>
                    <a:lnTo>
                      <a:pt x="0" y="93504"/>
                    </a:lnTo>
                    <a:close/>
                  </a:path>
                </a:pathLst>
              </a:custGeom>
              <a:solidFill>
                <a:srgbClr val="5AE2A4"/>
              </a:solidFill>
              <a:ln w="57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057" name="Freeform 1056">
                <a:extLst>
                  <a:ext uri="{FF2B5EF4-FFF2-40B4-BE49-F238E27FC236}">
                    <a16:creationId xmlns:a16="http://schemas.microsoft.com/office/drawing/2014/main" id="{F9D07044-9864-A142-1AB8-EC7C3ED42DAA}"/>
                  </a:ext>
                </a:extLst>
              </p:cNvPr>
              <p:cNvSpPr/>
              <p:nvPr/>
            </p:nvSpPr>
            <p:spPr>
              <a:xfrm>
                <a:off x="3336919" y="3504617"/>
                <a:ext cx="93166" cy="93503"/>
              </a:xfrm>
              <a:custGeom>
                <a:avLst/>
                <a:gdLst>
                  <a:gd name="connsiteX0" fmla="*/ 0 w 93166"/>
                  <a:gd name="connsiteY0" fmla="*/ 0 h 93503"/>
                  <a:gd name="connsiteX1" fmla="*/ 93166 w 93166"/>
                  <a:gd name="connsiteY1" fmla="*/ 0 h 93503"/>
                  <a:gd name="connsiteX2" fmla="*/ 93166 w 93166"/>
                  <a:gd name="connsiteY2" fmla="*/ 93504 h 93503"/>
                  <a:gd name="connsiteX3" fmla="*/ 0 w 93166"/>
                  <a:gd name="connsiteY3" fmla="*/ 93504 h 93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3166" h="93503">
                    <a:moveTo>
                      <a:pt x="0" y="0"/>
                    </a:moveTo>
                    <a:lnTo>
                      <a:pt x="93166" y="0"/>
                    </a:lnTo>
                    <a:lnTo>
                      <a:pt x="93166" y="93504"/>
                    </a:lnTo>
                    <a:lnTo>
                      <a:pt x="0" y="93504"/>
                    </a:lnTo>
                    <a:close/>
                  </a:path>
                </a:pathLst>
              </a:custGeom>
              <a:solidFill>
                <a:srgbClr val="84B6FB"/>
              </a:solidFill>
              <a:ln w="57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1065" name="TextBox 1064">
              <a:extLst>
                <a:ext uri="{FF2B5EF4-FFF2-40B4-BE49-F238E27FC236}">
                  <a16:creationId xmlns:a16="http://schemas.microsoft.com/office/drawing/2014/main" id="{2BB954E5-33DD-ED9A-5315-10827B7815D7}"/>
                </a:ext>
              </a:extLst>
            </p:cNvPr>
            <p:cNvSpPr txBox="1"/>
            <p:nvPr/>
          </p:nvSpPr>
          <p:spPr>
            <a:xfrm>
              <a:off x="2995572" y="2599518"/>
              <a:ext cx="1661032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9600" dirty="0">
                  <a:latin typeface="VT323" pitchFamily="49" charset="77"/>
                </a:rPr>
                <a:t>64%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C86896FD-A404-576C-004D-B018CD806F44}"/>
              </a:ext>
            </a:extLst>
          </p:cNvPr>
          <p:cNvGrpSpPr/>
          <p:nvPr/>
        </p:nvGrpSpPr>
        <p:grpSpPr>
          <a:xfrm>
            <a:off x="5170207" y="2477461"/>
            <a:ext cx="1908000" cy="1908000"/>
            <a:chOff x="5170207" y="2477461"/>
            <a:chExt cx="1908000" cy="1908000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E732BB7-6EF1-7C1D-5C8C-32DE20C2060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70207" y="2477461"/>
              <a:ext cx="1908000" cy="1908000"/>
            </a:xfrm>
            <a:prstGeom prst="rect">
              <a:avLst/>
            </a:prstGeom>
            <a:solidFill>
              <a:srgbClr val="FBDC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063" name="Graphic 1062">
              <a:extLst>
                <a:ext uri="{FF2B5EF4-FFF2-40B4-BE49-F238E27FC236}">
                  <a16:creationId xmlns:a16="http://schemas.microsoft.com/office/drawing/2014/main" id="{C20B27E1-608F-16FD-8D6D-A43D1870E402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5348758" y="2680196"/>
              <a:ext cx="1557758" cy="1519200"/>
            </a:xfrm>
            <a:prstGeom prst="rect">
              <a:avLst/>
            </a:prstGeom>
          </p:spPr>
        </p:pic>
        <p:sp>
          <p:nvSpPr>
            <p:cNvPr id="1066" name="TextBox 1065">
              <a:extLst>
                <a:ext uri="{FF2B5EF4-FFF2-40B4-BE49-F238E27FC236}">
                  <a16:creationId xmlns:a16="http://schemas.microsoft.com/office/drawing/2014/main" id="{D969B81C-20E5-F261-0569-174A02823CEC}"/>
                </a:ext>
              </a:extLst>
            </p:cNvPr>
            <p:cNvSpPr txBox="1"/>
            <p:nvPr/>
          </p:nvSpPr>
          <p:spPr>
            <a:xfrm>
              <a:off x="5296775" y="2599518"/>
              <a:ext cx="1661032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9600" dirty="0">
                  <a:latin typeface="VT323" pitchFamily="49" charset="77"/>
                </a:rPr>
                <a:t>45%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BE07405-F258-4BE1-7D1A-3FBFA41BE40B}"/>
              </a:ext>
            </a:extLst>
          </p:cNvPr>
          <p:cNvGrpSpPr/>
          <p:nvPr/>
        </p:nvGrpSpPr>
        <p:grpSpPr>
          <a:xfrm>
            <a:off x="7472983" y="2449261"/>
            <a:ext cx="1908000" cy="1908000"/>
            <a:chOff x="7472983" y="2449261"/>
            <a:chExt cx="1908000" cy="1908000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360A7B7-0CF6-02E8-2579-4A516DF1745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472983" y="2449261"/>
              <a:ext cx="1908000" cy="1908000"/>
            </a:xfrm>
            <a:prstGeom prst="rect">
              <a:avLst/>
            </a:prstGeom>
            <a:solidFill>
              <a:srgbClr val="CBD7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040" name="Group 1039">
              <a:extLst>
                <a:ext uri="{FF2B5EF4-FFF2-40B4-BE49-F238E27FC236}">
                  <a16:creationId xmlns:a16="http://schemas.microsoft.com/office/drawing/2014/main" id="{0DD1A450-7945-544A-A3AE-970D284163EA}"/>
                </a:ext>
              </a:extLst>
            </p:cNvPr>
            <p:cNvGrpSpPr/>
            <p:nvPr/>
          </p:nvGrpSpPr>
          <p:grpSpPr>
            <a:xfrm>
              <a:off x="7629382" y="2642763"/>
              <a:ext cx="1590034" cy="1520995"/>
              <a:chOff x="7629382" y="2642763"/>
              <a:chExt cx="1590034" cy="1520995"/>
            </a:xfrm>
          </p:grpSpPr>
          <p:sp>
            <p:nvSpPr>
              <p:cNvPr id="62" name="Freeform 61">
                <a:extLst>
                  <a:ext uri="{FF2B5EF4-FFF2-40B4-BE49-F238E27FC236}">
                    <a16:creationId xmlns:a16="http://schemas.microsoft.com/office/drawing/2014/main" id="{264443D6-FBF9-5C51-D712-633B090C5E3C}"/>
                  </a:ext>
                </a:extLst>
              </p:cNvPr>
              <p:cNvSpPr/>
              <p:nvPr/>
            </p:nvSpPr>
            <p:spPr>
              <a:xfrm>
                <a:off x="8753585" y="3054178"/>
                <a:ext cx="93166" cy="93503"/>
              </a:xfrm>
              <a:custGeom>
                <a:avLst/>
                <a:gdLst>
                  <a:gd name="connsiteX0" fmla="*/ 0 w 93166"/>
                  <a:gd name="connsiteY0" fmla="*/ 0 h 93503"/>
                  <a:gd name="connsiteX1" fmla="*/ 93166 w 93166"/>
                  <a:gd name="connsiteY1" fmla="*/ 0 h 93503"/>
                  <a:gd name="connsiteX2" fmla="*/ 93166 w 93166"/>
                  <a:gd name="connsiteY2" fmla="*/ 93504 h 93503"/>
                  <a:gd name="connsiteX3" fmla="*/ 0 w 93166"/>
                  <a:gd name="connsiteY3" fmla="*/ 93504 h 93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3166" h="93503">
                    <a:moveTo>
                      <a:pt x="0" y="0"/>
                    </a:moveTo>
                    <a:lnTo>
                      <a:pt x="93166" y="0"/>
                    </a:lnTo>
                    <a:lnTo>
                      <a:pt x="93166" y="93504"/>
                    </a:lnTo>
                    <a:lnTo>
                      <a:pt x="0" y="93504"/>
                    </a:lnTo>
                    <a:close/>
                  </a:path>
                </a:pathLst>
              </a:custGeom>
              <a:solidFill>
                <a:srgbClr val="F87028"/>
              </a:solidFill>
              <a:ln w="57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63" name="Freeform 62">
                <a:extLst>
                  <a:ext uri="{FF2B5EF4-FFF2-40B4-BE49-F238E27FC236}">
                    <a16:creationId xmlns:a16="http://schemas.microsoft.com/office/drawing/2014/main" id="{C4EC9EFE-1358-9EDD-F6C0-48C270A27A10}"/>
                  </a:ext>
                </a:extLst>
              </p:cNvPr>
              <p:cNvSpPr/>
              <p:nvPr/>
            </p:nvSpPr>
            <p:spPr>
              <a:xfrm>
                <a:off x="8871599" y="2642763"/>
                <a:ext cx="93166" cy="93503"/>
              </a:xfrm>
              <a:custGeom>
                <a:avLst/>
                <a:gdLst>
                  <a:gd name="connsiteX0" fmla="*/ 0 w 93166"/>
                  <a:gd name="connsiteY0" fmla="*/ 0 h 93503"/>
                  <a:gd name="connsiteX1" fmla="*/ 93166 w 93166"/>
                  <a:gd name="connsiteY1" fmla="*/ 0 h 93503"/>
                  <a:gd name="connsiteX2" fmla="*/ 93166 w 93166"/>
                  <a:gd name="connsiteY2" fmla="*/ 93504 h 93503"/>
                  <a:gd name="connsiteX3" fmla="*/ 0 w 93166"/>
                  <a:gd name="connsiteY3" fmla="*/ 93504 h 93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3166" h="93503">
                    <a:moveTo>
                      <a:pt x="0" y="0"/>
                    </a:moveTo>
                    <a:lnTo>
                      <a:pt x="93166" y="0"/>
                    </a:lnTo>
                    <a:lnTo>
                      <a:pt x="93166" y="93504"/>
                    </a:lnTo>
                    <a:lnTo>
                      <a:pt x="0" y="93504"/>
                    </a:lnTo>
                    <a:close/>
                  </a:path>
                </a:pathLst>
              </a:custGeom>
              <a:solidFill>
                <a:srgbClr val="EF2A88"/>
              </a:solidFill>
              <a:ln w="57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024" name="Freeform 1023">
                <a:extLst>
                  <a:ext uri="{FF2B5EF4-FFF2-40B4-BE49-F238E27FC236}">
                    <a16:creationId xmlns:a16="http://schemas.microsoft.com/office/drawing/2014/main" id="{5997DF62-F2BD-F4D5-D29B-2F70E06E2320}"/>
                  </a:ext>
                </a:extLst>
              </p:cNvPr>
              <p:cNvSpPr/>
              <p:nvPr/>
            </p:nvSpPr>
            <p:spPr>
              <a:xfrm>
                <a:off x="9095193" y="2873404"/>
                <a:ext cx="93166" cy="93503"/>
              </a:xfrm>
              <a:custGeom>
                <a:avLst/>
                <a:gdLst>
                  <a:gd name="connsiteX0" fmla="*/ 0 w 93166"/>
                  <a:gd name="connsiteY0" fmla="*/ 0 h 93503"/>
                  <a:gd name="connsiteX1" fmla="*/ 93166 w 93166"/>
                  <a:gd name="connsiteY1" fmla="*/ 0 h 93503"/>
                  <a:gd name="connsiteX2" fmla="*/ 93166 w 93166"/>
                  <a:gd name="connsiteY2" fmla="*/ 93504 h 93503"/>
                  <a:gd name="connsiteX3" fmla="*/ 0 w 93166"/>
                  <a:gd name="connsiteY3" fmla="*/ 93504 h 93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3166" h="93503">
                    <a:moveTo>
                      <a:pt x="0" y="0"/>
                    </a:moveTo>
                    <a:lnTo>
                      <a:pt x="93166" y="0"/>
                    </a:lnTo>
                    <a:lnTo>
                      <a:pt x="93166" y="93504"/>
                    </a:lnTo>
                    <a:lnTo>
                      <a:pt x="0" y="93504"/>
                    </a:lnTo>
                    <a:close/>
                  </a:path>
                </a:pathLst>
              </a:custGeom>
              <a:solidFill>
                <a:srgbClr val="84B6FB"/>
              </a:solidFill>
              <a:ln w="57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025" name="Freeform 1024">
                <a:extLst>
                  <a:ext uri="{FF2B5EF4-FFF2-40B4-BE49-F238E27FC236}">
                    <a16:creationId xmlns:a16="http://schemas.microsoft.com/office/drawing/2014/main" id="{2E6DFA2C-158F-C9DF-8B8B-6616BB32E765}"/>
                  </a:ext>
                </a:extLst>
              </p:cNvPr>
              <p:cNvSpPr/>
              <p:nvPr/>
            </p:nvSpPr>
            <p:spPr>
              <a:xfrm>
                <a:off x="9126250" y="3739871"/>
                <a:ext cx="93166" cy="93503"/>
              </a:xfrm>
              <a:custGeom>
                <a:avLst/>
                <a:gdLst>
                  <a:gd name="connsiteX0" fmla="*/ 0 w 93166"/>
                  <a:gd name="connsiteY0" fmla="*/ 0 h 93503"/>
                  <a:gd name="connsiteX1" fmla="*/ 93166 w 93166"/>
                  <a:gd name="connsiteY1" fmla="*/ 0 h 93503"/>
                  <a:gd name="connsiteX2" fmla="*/ 93166 w 93166"/>
                  <a:gd name="connsiteY2" fmla="*/ 93504 h 93503"/>
                  <a:gd name="connsiteX3" fmla="*/ 0 w 93166"/>
                  <a:gd name="connsiteY3" fmla="*/ 93504 h 93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3166" h="93503">
                    <a:moveTo>
                      <a:pt x="0" y="0"/>
                    </a:moveTo>
                    <a:lnTo>
                      <a:pt x="93166" y="0"/>
                    </a:lnTo>
                    <a:lnTo>
                      <a:pt x="93166" y="93504"/>
                    </a:lnTo>
                    <a:lnTo>
                      <a:pt x="0" y="93504"/>
                    </a:lnTo>
                    <a:close/>
                  </a:path>
                </a:pathLst>
              </a:custGeom>
              <a:solidFill>
                <a:srgbClr val="F87028"/>
              </a:solidFill>
              <a:ln w="57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027" name="Freeform 1026">
                <a:extLst>
                  <a:ext uri="{FF2B5EF4-FFF2-40B4-BE49-F238E27FC236}">
                    <a16:creationId xmlns:a16="http://schemas.microsoft.com/office/drawing/2014/main" id="{B6660B8A-03A2-AFE2-FB65-0E85E0C97FB5}"/>
                  </a:ext>
                </a:extLst>
              </p:cNvPr>
              <p:cNvSpPr/>
              <p:nvPr/>
            </p:nvSpPr>
            <p:spPr>
              <a:xfrm>
                <a:off x="9008242" y="3365856"/>
                <a:ext cx="93166" cy="93503"/>
              </a:xfrm>
              <a:custGeom>
                <a:avLst/>
                <a:gdLst>
                  <a:gd name="connsiteX0" fmla="*/ 0 w 93166"/>
                  <a:gd name="connsiteY0" fmla="*/ 0 h 93503"/>
                  <a:gd name="connsiteX1" fmla="*/ 93166 w 93166"/>
                  <a:gd name="connsiteY1" fmla="*/ 0 h 93503"/>
                  <a:gd name="connsiteX2" fmla="*/ 93166 w 93166"/>
                  <a:gd name="connsiteY2" fmla="*/ 93504 h 93503"/>
                  <a:gd name="connsiteX3" fmla="*/ 0 w 93166"/>
                  <a:gd name="connsiteY3" fmla="*/ 93504 h 93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3166" h="93503">
                    <a:moveTo>
                      <a:pt x="0" y="0"/>
                    </a:moveTo>
                    <a:lnTo>
                      <a:pt x="93166" y="0"/>
                    </a:lnTo>
                    <a:lnTo>
                      <a:pt x="93166" y="93504"/>
                    </a:lnTo>
                    <a:lnTo>
                      <a:pt x="0" y="93504"/>
                    </a:lnTo>
                    <a:close/>
                  </a:path>
                </a:pathLst>
              </a:custGeom>
              <a:solidFill>
                <a:srgbClr val="F982B1"/>
              </a:solidFill>
              <a:ln w="57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029" name="Freeform 1028">
                <a:extLst>
                  <a:ext uri="{FF2B5EF4-FFF2-40B4-BE49-F238E27FC236}">
                    <a16:creationId xmlns:a16="http://schemas.microsoft.com/office/drawing/2014/main" id="{18403A40-1816-6B26-DB28-7488521E1406}"/>
                  </a:ext>
                </a:extLst>
              </p:cNvPr>
              <p:cNvSpPr/>
              <p:nvPr/>
            </p:nvSpPr>
            <p:spPr>
              <a:xfrm>
                <a:off x="8877805" y="4007917"/>
                <a:ext cx="93166" cy="93503"/>
              </a:xfrm>
              <a:custGeom>
                <a:avLst/>
                <a:gdLst>
                  <a:gd name="connsiteX0" fmla="*/ 0 w 93166"/>
                  <a:gd name="connsiteY0" fmla="*/ 0 h 93503"/>
                  <a:gd name="connsiteX1" fmla="*/ 93166 w 93166"/>
                  <a:gd name="connsiteY1" fmla="*/ 0 h 93503"/>
                  <a:gd name="connsiteX2" fmla="*/ 93166 w 93166"/>
                  <a:gd name="connsiteY2" fmla="*/ 93504 h 93503"/>
                  <a:gd name="connsiteX3" fmla="*/ 0 w 93166"/>
                  <a:gd name="connsiteY3" fmla="*/ 93504 h 93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3166" h="93503">
                    <a:moveTo>
                      <a:pt x="0" y="0"/>
                    </a:moveTo>
                    <a:lnTo>
                      <a:pt x="93166" y="0"/>
                    </a:lnTo>
                    <a:lnTo>
                      <a:pt x="93166" y="93504"/>
                    </a:lnTo>
                    <a:lnTo>
                      <a:pt x="0" y="93504"/>
                    </a:lnTo>
                    <a:close/>
                  </a:path>
                </a:pathLst>
              </a:custGeom>
              <a:solidFill>
                <a:srgbClr val="84B6FB"/>
              </a:solidFill>
              <a:ln w="57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030" name="Freeform 1029">
                <a:extLst>
                  <a:ext uri="{FF2B5EF4-FFF2-40B4-BE49-F238E27FC236}">
                    <a16:creationId xmlns:a16="http://schemas.microsoft.com/office/drawing/2014/main" id="{0C89009C-FC97-8C7A-023F-2C421672BFA5}"/>
                  </a:ext>
                </a:extLst>
              </p:cNvPr>
              <p:cNvSpPr/>
              <p:nvPr/>
            </p:nvSpPr>
            <p:spPr>
              <a:xfrm>
                <a:off x="8685262" y="3658838"/>
                <a:ext cx="93166" cy="93503"/>
              </a:xfrm>
              <a:custGeom>
                <a:avLst/>
                <a:gdLst>
                  <a:gd name="connsiteX0" fmla="*/ 0 w 93166"/>
                  <a:gd name="connsiteY0" fmla="*/ 0 h 93503"/>
                  <a:gd name="connsiteX1" fmla="*/ 93166 w 93166"/>
                  <a:gd name="connsiteY1" fmla="*/ 0 h 93503"/>
                  <a:gd name="connsiteX2" fmla="*/ 93166 w 93166"/>
                  <a:gd name="connsiteY2" fmla="*/ 93504 h 93503"/>
                  <a:gd name="connsiteX3" fmla="*/ 0 w 93166"/>
                  <a:gd name="connsiteY3" fmla="*/ 93504 h 93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3166" h="93503">
                    <a:moveTo>
                      <a:pt x="0" y="0"/>
                    </a:moveTo>
                    <a:lnTo>
                      <a:pt x="93166" y="0"/>
                    </a:lnTo>
                    <a:lnTo>
                      <a:pt x="93166" y="93504"/>
                    </a:lnTo>
                    <a:lnTo>
                      <a:pt x="0" y="93504"/>
                    </a:lnTo>
                    <a:close/>
                  </a:path>
                </a:pathLst>
              </a:custGeom>
              <a:solidFill>
                <a:srgbClr val="2E7EC9"/>
              </a:solidFill>
              <a:ln w="57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031" name="Freeform 1030">
                <a:extLst>
                  <a:ext uri="{FF2B5EF4-FFF2-40B4-BE49-F238E27FC236}">
                    <a16:creationId xmlns:a16="http://schemas.microsoft.com/office/drawing/2014/main" id="{008DE812-C461-6404-7B7C-B0C96C878FFB}"/>
                  </a:ext>
                </a:extLst>
              </p:cNvPr>
              <p:cNvSpPr/>
              <p:nvPr/>
            </p:nvSpPr>
            <p:spPr>
              <a:xfrm>
                <a:off x="8380921" y="3914411"/>
                <a:ext cx="93166" cy="93503"/>
              </a:xfrm>
              <a:custGeom>
                <a:avLst/>
                <a:gdLst>
                  <a:gd name="connsiteX0" fmla="*/ 0 w 93166"/>
                  <a:gd name="connsiteY0" fmla="*/ 0 h 93503"/>
                  <a:gd name="connsiteX1" fmla="*/ 93166 w 93166"/>
                  <a:gd name="connsiteY1" fmla="*/ 0 h 93503"/>
                  <a:gd name="connsiteX2" fmla="*/ 93166 w 93166"/>
                  <a:gd name="connsiteY2" fmla="*/ 93504 h 93503"/>
                  <a:gd name="connsiteX3" fmla="*/ 0 w 93166"/>
                  <a:gd name="connsiteY3" fmla="*/ 93504 h 93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3166" h="93503">
                    <a:moveTo>
                      <a:pt x="0" y="0"/>
                    </a:moveTo>
                    <a:lnTo>
                      <a:pt x="93166" y="0"/>
                    </a:lnTo>
                    <a:lnTo>
                      <a:pt x="93166" y="93504"/>
                    </a:lnTo>
                    <a:lnTo>
                      <a:pt x="0" y="93504"/>
                    </a:lnTo>
                    <a:close/>
                  </a:path>
                </a:pathLst>
              </a:custGeom>
              <a:solidFill>
                <a:srgbClr val="F87028"/>
              </a:solidFill>
              <a:ln w="57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032" name="Freeform 1031">
                <a:extLst>
                  <a:ext uri="{FF2B5EF4-FFF2-40B4-BE49-F238E27FC236}">
                    <a16:creationId xmlns:a16="http://schemas.microsoft.com/office/drawing/2014/main" id="{D91A3457-018B-9E62-C02B-23A2DCF8E076}"/>
                  </a:ext>
                </a:extLst>
              </p:cNvPr>
              <p:cNvSpPr/>
              <p:nvPr/>
            </p:nvSpPr>
            <p:spPr>
              <a:xfrm>
                <a:off x="8045523" y="3764806"/>
                <a:ext cx="93166" cy="93503"/>
              </a:xfrm>
              <a:custGeom>
                <a:avLst/>
                <a:gdLst>
                  <a:gd name="connsiteX0" fmla="*/ 0 w 93166"/>
                  <a:gd name="connsiteY0" fmla="*/ 0 h 93503"/>
                  <a:gd name="connsiteX1" fmla="*/ 93166 w 93166"/>
                  <a:gd name="connsiteY1" fmla="*/ 0 h 93503"/>
                  <a:gd name="connsiteX2" fmla="*/ 93166 w 93166"/>
                  <a:gd name="connsiteY2" fmla="*/ 93504 h 93503"/>
                  <a:gd name="connsiteX3" fmla="*/ 0 w 93166"/>
                  <a:gd name="connsiteY3" fmla="*/ 93504 h 93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3166" h="93503">
                    <a:moveTo>
                      <a:pt x="0" y="0"/>
                    </a:moveTo>
                    <a:lnTo>
                      <a:pt x="93166" y="0"/>
                    </a:lnTo>
                    <a:lnTo>
                      <a:pt x="93166" y="93504"/>
                    </a:lnTo>
                    <a:lnTo>
                      <a:pt x="0" y="93504"/>
                    </a:lnTo>
                    <a:close/>
                  </a:path>
                </a:pathLst>
              </a:custGeom>
              <a:solidFill>
                <a:srgbClr val="7D79F7"/>
              </a:solidFill>
              <a:ln w="57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033" name="Freeform 1032">
                <a:extLst>
                  <a:ext uri="{FF2B5EF4-FFF2-40B4-BE49-F238E27FC236}">
                    <a16:creationId xmlns:a16="http://schemas.microsoft.com/office/drawing/2014/main" id="{F089D0F0-1766-5E73-300F-8BBD60B9E57A}"/>
                  </a:ext>
                </a:extLst>
              </p:cNvPr>
              <p:cNvSpPr/>
              <p:nvPr/>
            </p:nvSpPr>
            <p:spPr>
              <a:xfrm>
                <a:off x="7846769" y="4070255"/>
                <a:ext cx="93166" cy="93503"/>
              </a:xfrm>
              <a:custGeom>
                <a:avLst/>
                <a:gdLst>
                  <a:gd name="connsiteX0" fmla="*/ 0 w 93166"/>
                  <a:gd name="connsiteY0" fmla="*/ 0 h 93503"/>
                  <a:gd name="connsiteX1" fmla="*/ 93166 w 93166"/>
                  <a:gd name="connsiteY1" fmla="*/ 0 h 93503"/>
                  <a:gd name="connsiteX2" fmla="*/ 93166 w 93166"/>
                  <a:gd name="connsiteY2" fmla="*/ 93504 h 93503"/>
                  <a:gd name="connsiteX3" fmla="*/ 0 w 93166"/>
                  <a:gd name="connsiteY3" fmla="*/ 93504 h 93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3166" h="93503">
                    <a:moveTo>
                      <a:pt x="0" y="0"/>
                    </a:moveTo>
                    <a:lnTo>
                      <a:pt x="93166" y="0"/>
                    </a:lnTo>
                    <a:lnTo>
                      <a:pt x="93166" y="93504"/>
                    </a:lnTo>
                    <a:lnTo>
                      <a:pt x="0" y="93504"/>
                    </a:lnTo>
                    <a:close/>
                  </a:path>
                </a:pathLst>
              </a:custGeom>
              <a:solidFill>
                <a:srgbClr val="F982B1"/>
              </a:solidFill>
              <a:ln w="57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034" name="Freeform 1033">
                <a:extLst>
                  <a:ext uri="{FF2B5EF4-FFF2-40B4-BE49-F238E27FC236}">
                    <a16:creationId xmlns:a16="http://schemas.microsoft.com/office/drawing/2014/main" id="{AF92C78F-9B1E-FA21-8EBD-AFF53CA9E17A}"/>
                  </a:ext>
                </a:extLst>
              </p:cNvPr>
              <p:cNvSpPr/>
              <p:nvPr/>
            </p:nvSpPr>
            <p:spPr>
              <a:xfrm>
                <a:off x="7629382" y="3633903"/>
                <a:ext cx="93166" cy="93503"/>
              </a:xfrm>
              <a:custGeom>
                <a:avLst/>
                <a:gdLst>
                  <a:gd name="connsiteX0" fmla="*/ 0 w 93166"/>
                  <a:gd name="connsiteY0" fmla="*/ 0 h 93503"/>
                  <a:gd name="connsiteX1" fmla="*/ 93166 w 93166"/>
                  <a:gd name="connsiteY1" fmla="*/ 0 h 93503"/>
                  <a:gd name="connsiteX2" fmla="*/ 93166 w 93166"/>
                  <a:gd name="connsiteY2" fmla="*/ 93504 h 93503"/>
                  <a:gd name="connsiteX3" fmla="*/ 0 w 93166"/>
                  <a:gd name="connsiteY3" fmla="*/ 93504 h 93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3166" h="93503">
                    <a:moveTo>
                      <a:pt x="0" y="0"/>
                    </a:moveTo>
                    <a:lnTo>
                      <a:pt x="93166" y="0"/>
                    </a:lnTo>
                    <a:lnTo>
                      <a:pt x="93166" y="93504"/>
                    </a:lnTo>
                    <a:lnTo>
                      <a:pt x="0" y="93504"/>
                    </a:lnTo>
                    <a:close/>
                  </a:path>
                </a:pathLst>
              </a:custGeom>
              <a:solidFill>
                <a:srgbClr val="5AE2A4"/>
              </a:solidFill>
              <a:ln w="57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035" name="Freeform 1034">
                <a:extLst>
                  <a:ext uri="{FF2B5EF4-FFF2-40B4-BE49-F238E27FC236}">
                    <a16:creationId xmlns:a16="http://schemas.microsoft.com/office/drawing/2014/main" id="{1124AF53-775C-3BB9-BE78-2F117F2EC39D}"/>
                  </a:ext>
                </a:extLst>
              </p:cNvPr>
              <p:cNvSpPr/>
              <p:nvPr/>
            </p:nvSpPr>
            <p:spPr>
              <a:xfrm>
                <a:off x="8026890" y="3066645"/>
                <a:ext cx="93166" cy="93503"/>
              </a:xfrm>
              <a:custGeom>
                <a:avLst/>
                <a:gdLst>
                  <a:gd name="connsiteX0" fmla="*/ 0 w 93166"/>
                  <a:gd name="connsiteY0" fmla="*/ 0 h 93503"/>
                  <a:gd name="connsiteX1" fmla="*/ 93166 w 93166"/>
                  <a:gd name="connsiteY1" fmla="*/ 0 h 93503"/>
                  <a:gd name="connsiteX2" fmla="*/ 93166 w 93166"/>
                  <a:gd name="connsiteY2" fmla="*/ 93504 h 93503"/>
                  <a:gd name="connsiteX3" fmla="*/ 0 w 93166"/>
                  <a:gd name="connsiteY3" fmla="*/ 93504 h 93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3166" h="93503">
                    <a:moveTo>
                      <a:pt x="0" y="0"/>
                    </a:moveTo>
                    <a:lnTo>
                      <a:pt x="93166" y="0"/>
                    </a:lnTo>
                    <a:lnTo>
                      <a:pt x="93166" y="93504"/>
                    </a:lnTo>
                    <a:lnTo>
                      <a:pt x="0" y="93504"/>
                    </a:lnTo>
                    <a:close/>
                  </a:path>
                </a:pathLst>
              </a:custGeom>
              <a:solidFill>
                <a:srgbClr val="EF2A88"/>
              </a:solidFill>
              <a:ln w="57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036" name="Freeform 1035">
                <a:extLst>
                  <a:ext uri="{FF2B5EF4-FFF2-40B4-BE49-F238E27FC236}">
                    <a16:creationId xmlns:a16="http://schemas.microsoft.com/office/drawing/2014/main" id="{9B6F9E60-A7AF-70D2-687C-31092FC729D5}"/>
                  </a:ext>
                </a:extLst>
              </p:cNvPr>
              <p:cNvSpPr/>
              <p:nvPr/>
            </p:nvSpPr>
            <p:spPr>
              <a:xfrm>
                <a:off x="7896458" y="2686397"/>
                <a:ext cx="93166" cy="93503"/>
              </a:xfrm>
              <a:custGeom>
                <a:avLst/>
                <a:gdLst>
                  <a:gd name="connsiteX0" fmla="*/ 0 w 93166"/>
                  <a:gd name="connsiteY0" fmla="*/ 0 h 93503"/>
                  <a:gd name="connsiteX1" fmla="*/ 93166 w 93166"/>
                  <a:gd name="connsiteY1" fmla="*/ 0 h 93503"/>
                  <a:gd name="connsiteX2" fmla="*/ 93166 w 93166"/>
                  <a:gd name="connsiteY2" fmla="*/ 93504 h 93503"/>
                  <a:gd name="connsiteX3" fmla="*/ 0 w 93166"/>
                  <a:gd name="connsiteY3" fmla="*/ 93504 h 93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3166" h="93503">
                    <a:moveTo>
                      <a:pt x="0" y="0"/>
                    </a:moveTo>
                    <a:lnTo>
                      <a:pt x="93166" y="0"/>
                    </a:lnTo>
                    <a:lnTo>
                      <a:pt x="93166" y="93504"/>
                    </a:lnTo>
                    <a:lnTo>
                      <a:pt x="0" y="93504"/>
                    </a:lnTo>
                    <a:close/>
                  </a:path>
                </a:pathLst>
              </a:custGeom>
              <a:solidFill>
                <a:srgbClr val="2E7EC9"/>
              </a:solidFill>
              <a:ln w="57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037" name="Freeform 1036">
                <a:extLst>
                  <a:ext uri="{FF2B5EF4-FFF2-40B4-BE49-F238E27FC236}">
                    <a16:creationId xmlns:a16="http://schemas.microsoft.com/office/drawing/2014/main" id="{2ECA65D9-E02A-6E59-63BE-6E00188CA967}"/>
                  </a:ext>
                </a:extLst>
              </p:cNvPr>
              <p:cNvSpPr/>
              <p:nvPr/>
            </p:nvSpPr>
            <p:spPr>
              <a:xfrm>
                <a:off x="7654226" y="2917039"/>
                <a:ext cx="93166" cy="93503"/>
              </a:xfrm>
              <a:custGeom>
                <a:avLst/>
                <a:gdLst>
                  <a:gd name="connsiteX0" fmla="*/ 0 w 93166"/>
                  <a:gd name="connsiteY0" fmla="*/ 0 h 93503"/>
                  <a:gd name="connsiteX1" fmla="*/ 93166 w 93166"/>
                  <a:gd name="connsiteY1" fmla="*/ 0 h 93503"/>
                  <a:gd name="connsiteX2" fmla="*/ 93166 w 93166"/>
                  <a:gd name="connsiteY2" fmla="*/ 93504 h 93503"/>
                  <a:gd name="connsiteX3" fmla="*/ 0 w 93166"/>
                  <a:gd name="connsiteY3" fmla="*/ 93504 h 93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3166" h="93503">
                    <a:moveTo>
                      <a:pt x="0" y="0"/>
                    </a:moveTo>
                    <a:lnTo>
                      <a:pt x="93166" y="0"/>
                    </a:lnTo>
                    <a:lnTo>
                      <a:pt x="93166" y="93504"/>
                    </a:lnTo>
                    <a:lnTo>
                      <a:pt x="0" y="93504"/>
                    </a:lnTo>
                    <a:close/>
                  </a:path>
                </a:pathLst>
              </a:custGeom>
              <a:solidFill>
                <a:srgbClr val="84B6FB"/>
              </a:solidFill>
              <a:ln w="57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038" name="Freeform 1037">
                <a:extLst>
                  <a:ext uri="{FF2B5EF4-FFF2-40B4-BE49-F238E27FC236}">
                    <a16:creationId xmlns:a16="http://schemas.microsoft.com/office/drawing/2014/main" id="{DA6C5492-3548-78DC-298A-22B4F0E2F5B9}"/>
                  </a:ext>
                </a:extLst>
              </p:cNvPr>
              <p:cNvSpPr/>
              <p:nvPr/>
            </p:nvSpPr>
            <p:spPr>
              <a:xfrm>
                <a:off x="8474084" y="2736266"/>
                <a:ext cx="93166" cy="93503"/>
              </a:xfrm>
              <a:custGeom>
                <a:avLst/>
                <a:gdLst>
                  <a:gd name="connsiteX0" fmla="*/ 0 w 93166"/>
                  <a:gd name="connsiteY0" fmla="*/ 0 h 93503"/>
                  <a:gd name="connsiteX1" fmla="*/ 93166 w 93166"/>
                  <a:gd name="connsiteY1" fmla="*/ 0 h 93503"/>
                  <a:gd name="connsiteX2" fmla="*/ 93166 w 93166"/>
                  <a:gd name="connsiteY2" fmla="*/ 93504 h 93503"/>
                  <a:gd name="connsiteX3" fmla="*/ 0 w 93166"/>
                  <a:gd name="connsiteY3" fmla="*/ 93504 h 93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3166" h="93503">
                    <a:moveTo>
                      <a:pt x="0" y="0"/>
                    </a:moveTo>
                    <a:lnTo>
                      <a:pt x="93166" y="0"/>
                    </a:lnTo>
                    <a:lnTo>
                      <a:pt x="93166" y="93504"/>
                    </a:lnTo>
                    <a:lnTo>
                      <a:pt x="0" y="93504"/>
                    </a:lnTo>
                    <a:close/>
                  </a:path>
                </a:pathLst>
              </a:custGeom>
              <a:solidFill>
                <a:srgbClr val="5AE2A4"/>
              </a:solidFill>
              <a:ln w="57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039" name="Freeform 1038">
                <a:extLst>
                  <a:ext uri="{FF2B5EF4-FFF2-40B4-BE49-F238E27FC236}">
                    <a16:creationId xmlns:a16="http://schemas.microsoft.com/office/drawing/2014/main" id="{6DFDDBEB-AB67-F2B9-A8EA-F1030348234E}"/>
                  </a:ext>
                </a:extLst>
              </p:cNvPr>
              <p:cNvSpPr/>
              <p:nvPr/>
            </p:nvSpPr>
            <p:spPr>
              <a:xfrm>
                <a:off x="7939935" y="3471830"/>
                <a:ext cx="93166" cy="93503"/>
              </a:xfrm>
              <a:custGeom>
                <a:avLst/>
                <a:gdLst>
                  <a:gd name="connsiteX0" fmla="*/ 0 w 93166"/>
                  <a:gd name="connsiteY0" fmla="*/ 0 h 93503"/>
                  <a:gd name="connsiteX1" fmla="*/ 93166 w 93166"/>
                  <a:gd name="connsiteY1" fmla="*/ 0 h 93503"/>
                  <a:gd name="connsiteX2" fmla="*/ 93166 w 93166"/>
                  <a:gd name="connsiteY2" fmla="*/ 93504 h 93503"/>
                  <a:gd name="connsiteX3" fmla="*/ 0 w 93166"/>
                  <a:gd name="connsiteY3" fmla="*/ 93504 h 93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3166" h="93503">
                    <a:moveTo>
                      <a:pt x="0" y="0"/>
                    </a:moveTo>
                    <a:lnTo>
                      <a:pt x="93166" y="0"/>
                    </a:lnTo>
                    <a:lnTo>
                      <a:pt x="93166" y="93504"/>
                    </a:lnTo>
                    <a:lnTo>
                      <a:pt x="0" y="93504"/>
                    </a:lnTo>
                    <a:close/>
                  </a:path>
                </a:pathLst>
              </a:custGeom>
              <a:solidFill>
                <a:srgbClr val="84B6FB"/>
              </a:solidFill>
              <a:ln w="57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1067" name="TextBox 1066">
              <a:extLst>
                <a:ext uri="{FF2B5EF4-FFF2-40B4-BE49-F238E27FC236}">
                  <a16:creationId xmlns:a16="http://schemas.microsoft.com/office/drawing/2014/main" id="{6FF90483-A0AD-1322-B591-6BF9AEDBB2FF}"/>
                </a:ext>
              </a:extLst>
            </p:cNvPr>
            <p:cNvSpPr txBox="1"/>
            <p:nvPr/>
          </p:nvSpPr>
          <p:spPr>
            <a:xfrm>
              <a:off x="7597978" y="2599518"/>
              <a:ext cx="1661032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9600" dirty="0">
                  <a:latin typeface="VT323" pitchFamily="49" charset="77"/>
                </a:rPr>
                <a:t>28%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93B6D50-ACAA-57DD-4102-9B391751D6FC}"/>
              </a:ext>
            </a:extLst>
          </p:cNvPr>
          <p:cNvGrpSpPr/>
          <p:nvPr/>
        </p:nvGrpSpPr>
        <p:grpSpPr>
          <a:xfrm>
            <a:off x="9775761" y="2449260"/>
            <a:ext cx="1908000" cy="1908000"/>
            <a:chOff x="9775761" y="2449260"/>
            <a:chExt cx="1908000" cy="1908000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B463DDC-0751-006D-B715-941FD5C4615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775761" y="2449260"/>
              <a:ext cx="1908000" cy="1908000"/>
            </a:xfrm>
            <a:prstGeom prst="rect">
              <a:avLst/>
            </a:prstGeom>
            <a:solidFill>
              <a:srgbClr val="ECD3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061" name="Graphic 1060">
              <a:extLst>
                <a:ext uri="{FF2B5EF4-FFF2-40B4-BE49-F238E27FC236}">
                  <a16:creationId xmlns:a16="http://schemas.microsoft.com/office/drawing/2014/main" id="{D5C2BDC6-5D73-7B04-4D7B-5B219D8D83D4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10000393" y="2665260"/>
              <a:ext cx="1458737" cy="1476000"/>
            </a:xfrm>
            <a:prstGeom prst="rect">
              <a:avLst/>
            </a:prstGeom>
          </p:spPr>
        </p:pic>
        <p:sp>
          <p:nvSpPr>
            <p:cNvPr id="1068" name="TextBox 1067">
              <a:extLst>
                <a:ext uri="{FF2B5EF4-FFF2-40B4-BE49-F238E27FC236}">
                  <a16:creationId xmlns:a16="http://schemas.microsoft.com/office/drawing/2014/main" id="{4C4325F3-8BDA-B31D-81CF-54ABC551500E}"/>
                </a:ext>
              </a:extLst>
            </p:cNvPr>
            <p:cNvSpPr txBox="1"/>
            <p:nvPr/>
          </p:nvSpPr>
          <p:spPr>
            <a:xfrm>
              <a:off x="9899179" y="2599518"/>
              <a:ext cx="1661032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9600" dirty="0">
                  <a:latin typeface="VT323" pitchFamily="49" charset="77"/>
                </a:rPr>
                <a:t>26%</a:t>
              </a:r>
            </a:p>
          </p:txBody>
        </p:sp>
      </p:grpSp>
      <p:sp>
        <p:nvSpPr>
          <p:cNvPr id="1077" name="Rectangle 1076">
            <a:extLst>
              <a:ext uri="{FF2B5EF4-FFF2-40B4-BE49-F238E27FC236}">
                <a16:creationId xmlns:a16="http://schemas.microsoft.com/office/drawing/2014/main" id="{A6981FD7-9729-F54B-1CD4-0D0337F37F7D}"/>
              </a:ext>
            </a:extLst>
          </p:cNvPr>
          <p:cNvSpPr/>
          <p:nvPr/>
        </p:nvSpPr>
        <p:spPr>
          <a:xfrm>
            <a:off x="4569817" y="6546401"/>
            <a:ext cx="4506178" cy="51694"/>
          </a:xfrm>
          <a:prstGeom prst="rect">
            <a:avLst/>
          </a:prstGeom>
          <a:solidFill>
            <a:schemeClr val="bg1">
              <a:alpha val="40000"/>
            </a:schemeClr>
          </a:solidFill>
          <a:ln w="381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79" name="Rectangle 1078">
            <a:extLst>
              <a:ext uri="{FF2B5EF4-FFF2-40B4-BE49-F238E27FC236}">
                <a16:creationId xmlns:a16="http://schemas.microsoft.com/office/drawing/2014/main" id="{A0119C9A-82BE-408A-9CD4-5E9A48043805}"/>
              </a:ext>
            </a:extLst>
          </p:cNvPr>
          <p:cNvSpPr/>
          <p:nvPr/>
        </p:nvSpPr>
        <p:spPr>
          <a:xfrm>
            <a:off x="10500933" y="6543435"/>
            <a:ext cx="1010477" cy="51694"/>
          </a:xfrm>
          <a:prstGeom prst="rect">
            <a:avLst/>
          </a:prstGeom>
          <a:solidFill>
            <a:schemeClr val="bg1">
              <a:alpha val="40000"/>
            </a:schemeClr>
          </a:solidFill>
          <a:ln w="381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80" name="Rectangle 1079">
            <a:extLst>
              <a:ext uri="{FF2B5EF4-FFF2-40B4-BE49-F238E27FC236}">
                <a16:creationId xmlns:a16="http://schemas.microsoft.com/office/drawing/2014/main" id="{065261B2-0800-6606-A945-3C1F158FAC16}"/>
              </a:ext>
            </a:extLst>
          </p:cNvPr>
          <p:cNvSpPr/>
          <p:nvPr/>
        </p:nvSpPr>
        <p:spPr>
          <a:xfrm>
            <a:off x="10500933" y="6546401"/>
            <a:ext cx="635432" cy="48728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7080CB5-FACD-3190-D2AE-F212CDDE2B1F}"/>
              </a:ext>
            </a:extLst>
          </p:cNvPr>
          <p:cNvPicPr>
            <a:picLocks noChangeAspect="1"/>
          </p:cNvPicPr>
          <p:nvPr/>
        </p:nvPicPr>
        <p:blipFill>
          <a:blip r:embed="rId21"/>
          <a:srcRect/>
          <a:stretch/>
        </p:blipFill>
        <p:spPr>
          <a:xfrm>
            <a:off x="7215307" y="6491573"/>
            <a:ext cx="161354" cy="161354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663CF0AC-1C13-501E-A417-6291446FE179}"/>
              </a:ext>
            </a:extLst>
          </p:cNvPr>
          <p:cNvSpPr/>
          <p:nvPr/>
        </p:nvSpPr>
        <p:spPr>
          <a:xfrm>
            <a:off x="4569816" y="6549367"/>
            <a:ext cx="2700000" cy="48728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5351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3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3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8" presetClass="entr" presetSubtype="3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8" presetClass="entr" presetSubtype="3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8" presetClass="entr" presetSubtype="3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05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17073-BFE8-F88D-4230-A8BB67CAAC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686" y="999893"/>
            <a:ext cx="7045353" cy="701731"/>
          </a:xfrm>
        </p:spPr>
        <p:txBody>
          <a:bodyPr/>
          <a:lstStyle/>
          <a:p>
            <a:r>
              <a:rPr lang="en-GB" sz="4400" dirty="0"/>
              <a:t>WHEN DO YOU OWE CLOSURE?</a:t>
            </a:r>
          </a:p>
        </p:txBody>
      </p:sp>
      <p:graphicFrame>
        <p:nvGraphicFramePr>
          <p:cNvPr id="22" name="Chart 21">
            <a:extLst>
              <a:ext uri="{FF2B5EF4-FFF2-40B4-BE49-F238E27FC236}">
                <a16:creationId xmlns:a16="http://schemas.microsoft.com/office/drawing/2014/main" id="{DF21C9A9-9221-60A8-2FE7-64B1016E936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999290"/>
              </p:ext>
            </p:extLst>
          </p:nvPr>
        </p:nvGraphicFramePr>
        <p:xfrm>
          <a:off x="1493685" y="1701624"/>
          <a:ext cx="10289290" cy="35847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0FCD3472-5541-6CE8-5633-1387EDA24CEA}"/>
              </a:ext>
            </a:extLst>
          </p:cNvPr>
          <p:cNvSpPr txBox="1"/>
          <p:nvPr/>
        </p:nvSpPr>
        <p:spPr>
          <a:xfrm>
            <a:off x="5098011" y="5696538"/>
            <a:ext cx="66192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chemeClr val="bg1">
                    <a:alpha val="8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Question: At what point does someone owe you some form of closure?</a:t>
            </a:r>
            <a:br>
              <a:rPr lang="en-GB" sz="1200" dirty="0">
                <a:solidFill>
                  <a:schemeClr val="bg1">
                    <a:alpha val="8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</a:br>
            <a:r>
              <a:rPr lang="en-GB" sz="1200" dirty="0">
                <a:solidFill>
                  <a:schemeClr val="bg1">
                    <a:alpha val="8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Source: https://</a:t>
            </a:r>
            <a:r>
              <a:rPr lang="en-GB" sz="1200" dirty="0" err="1">
                <a:solidFill>
                  <a:schemeClr val="bg1">
                    <a:alpha val="8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www.buzzfeednews.com</a:t>
            </a:r>
            <a:r>
              <a:rPr lang="en-GB" sz="1200" dirty="0">
                <a:solidFill>
                  <a:schemeClr val="bg1">
                    <a:alpha val="8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/article/</a:t>
            </a:r>
            <a:r>
              <a:rPr lang="en-GB" sz="1200" dirty="0" err="1">
                <a:solidFill>
                  <a:schemeClr val="bg1">
                    <a:alpha val="8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lamvo</a:t>
            </a:r>
            <a:r>
              <a:rPr lang="en-GB" sz="1200" dirty="0">
                <a:solidFill>
                  <a:schemeClr val="bg1">
                    <a:alpha val="8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/ghosting-dating-tinder-bumble-emotional-debt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B9ED6845-D3A3-C19D-1421-30AF464FF105}"/>
              </a:ext>
            </a:extLst>
          </p:cNvPr>
          <p:cNvSpPr/>
          <p:nvPr/>
        </p:nvSpPr>
        <p:spPr>
          <a:xfrm>
            <a:off x="0" y="6286498"/>
            <a:ext cx="12192000" cy="571501"/>
          </a:xfrm>
          <a:prstGeom prst="rect">
            <a:avLst/>
          </a:prstGeom>
          <a:solidFill>
            <a:srgbClr val="0A0547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5" name="Picture 44" descr="Qr code&#10;&#10;Description automatically generated">
            <a:extLst>
              <a:ext uri="{FF2B5EF4-FFF2-40B4-BE49-F238E27FC236}">
                <a16:creationId xmlns:a16="http://schemas.microsoft.com/office/drawing/2014/main" id="{55BBD568-3821-953F-C7D9-9367BFC930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161" y="6392708"/>
            <a:ext cx="375493" cy="375493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B88B19BE-5B39-94FB-917C-E40FB705DD08}"/>
              </a:ext>
            </a:extLst>
          </p:cNvPr>
          <p:cNvSpPr txBox="1"/>
          <p:nvPr/>
        </p:nvSpPr>
        <p:spPr>
          <a:xfrm>
            <a:off x="632475" y="6358769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pc="200" dirty="0">
                <a:solidFill>
                  <a:schemeClr val="bg1"/>
                </a:solidFill>
                <a:latin typeface="VT323" pitchFamily="49" charset="77"/>
              </a:rPr>
              <a:t>GHOSTING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FE41BE8-2B9C-66F6-5C9C-3C3D256C8471}"/>
              </a:ext>
            </a:extLst>
          </p:cNvPr>
          <p:cNvSpPr txBox="1"/>
          <p:nvPr/>
        </p:nvSpPr>
        <p:spPr>
          <a:xfrm>
            <a:off x="3881506" y="6377523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pc="200" dirty="0">
                <a:solidFill>
                  <a:schemeClr val="bg1"/>
                </a:solidFill>
                <a:latin typeface="VT323" pitchFamily="49" charset="77"/>
              </a:rPr>
              <a:t>4:00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791DC8C-D345-236E-D964-16FD699523FC}"/>
              </a:ext>
            </a:extLst>
          </p:cNvPr>
          <p:cNvSpPr txBox="1"/>
          <p:nvPr/>
        </p:nvSpPr>
        <p:spPr>
          <a:xfrm>
            <a:off x="9206065" y="6377523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pc="200" dirty="0">
                <a:solidFill>
                  <a:schemeClr val="bg1"/>
                </a:solidFill>
                <a:latin typeface="VT323" pitchFamily="49" charset="77"/>
              </a:rPr>
              <a:t>5:00</a:t>
            </a:r>
          </a:p>
        </p:txBody>
      </p:sp>
      <p:pic>
        <p:nvPicPr>
          <p:cNvPr id="50" name="Graphic 49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2859A1B4-F1BC-F1FC-3AE2-00416E198C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11097" y="6432075"/>
            <a:ext cx="260228" cy="260228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id="{5C7D2AA6-5F23-5209-6BA3-1D1457374DD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123639" y="6432075"/>
            <a:ext cx="260228" cy="260228"/>
          </a:xfrm>
          <a:prstGeom prst="rect">
            <a:avLst/>
          </a:prstGeom>
        </p:spPr>
      </p:pic>
      <p:pic>
        <p:nvPicPr>
          <p:cNvPr id="52" name="Graphic 51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DCDDCF56-5D6A-6813-C1EB-5F7C45F6C75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843309" y="6432075"/>
            <a:ext cx="260228" cy="260228"/>
          </a:xfrm>
          <a:prstGeom prst="rect">
            <a:avLst/>
          </a:prstGeom>
        </p:spPr>
      </p:pic>
      <p:pic>
        <p:nvPicPr>
          <p:cNvPr id="53" name="Graphic 52">
            <a:hlinkClick r:id="rId11" action="ppaction://hlinksldjump"/>
            <a:extLst>
              <a:ext uri="{FF2B5EF4-FFF2-40B4-BE49-F238E27FC236}">
                <a16:creationId xmlns:a16="http://schemas.microsoft.com/office/drawing/2014/main" id="{45F09F77-30C4-C670-3A75-4F4BE394712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721591" y="6432075"/>
            <a:ext cx="260228" cy="260228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id="{1061A446-101F-F96D-398A-00DC5D2F0F3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165653" y="6432075"/>
            <a:ext cx="260228" cy="260228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id="{058A5128-3000-C845-DC8E-2F0AB8A6527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900383" y="6432075"/>
            <a:ext cx="260228" cy="260228"/>
          </a:xfrm>
          <a:prstGeom prst="rect">
            <a:avLst/>
          </a:prstGeom>
        </p:spPr>
      </p:pic>
      <p:sp>
        <p:nvSpPr>
          <p:cNvPr id="57" name="Rectangle 56">
            <a:extLst>
              <a:ext uri="{FF2B5EF4-FFF2-40B4-BE49-F238E27FC236}">
                <a16:creationId xmlns:a16="http://schemas.microsoft.com/office/drawing/2014/main" id="{B3716C98-36D5-61DB-6E1F-CF1DF9DBEF8C}"/>
              </a:ext>
            </a:extLst>
          </p:cNvPr>
          <p:cNvSpPr/>
          <p:nvPr/>
        </p:nvSpPr>
        <p:spPr>
          <a:xfrm>
            <a:off x="4569817" y="6546401"/>
            <a:ext cx="4506178" cy="51694"/>
          </a:xfrm>
          <a:prstGeom prst="rect">
            <a:avLst/>
          </a:prstGeom>
          <a:solidFill>
            <a:schemeClr val="bg1">
              <a:alpha val="40000"/>
            </a:schemeClr>
          </a:solidFill>
          <a:ln w="381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17E68BAC-0297-C34E-7655-4B8F685AFD36}"/>
              </a:ext>
            </a:extLst>
          </p:cNvPr>
          <p:cNvSpPr/>
          <p:nvPr/>
        </p:nvSpPr>
        <p:spPr>
          <a:xfrm>
            <a:off x="4569816" y="6549367"/>
            <a:ext cx="3600000" cy="48728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2547AEC2-96AE-F773-A9A1-498B3C0E4814}"/>
              </a:ext>
            </a:extLst>
          </p:cNvPr>
          <p:cNvSpPr/>
          <p:nvPr/>
        </p:nvSpPr>
        <p:spPr>
          <a:xfrm>
            <a:off x="10500933" y="6543435"/>
            <a:ext cx="1010477" cy="51694"/>
          </a:xfrm>
          <a:prstGeom prst="rect">
            <a:avLst/>
          </a:prstGeom>
          <a:solidFill>
            <a:schemeClr val="bg1">
              <a:alpha val="40000"/>
            </a:schemeClr>
          </a:solidFill>
          <a:ln w="381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1A34D352-BBC1-BCC7-5609-A7BF3A2C7A19}"/>
              </a:ext>
            </a:extLst>
          </p:cNvPr>
          <p:cNvSpPr/>
          <p:nvPr/>
        </p:nvSpPr>
        <p:spPr>
          <a:xfrm>
            <a:off x="10500933" y="6546401"/>
            <a:ext cx="635432" cy="48728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E2843600-1250-594E-622C-85E0E6804337}"/>
              </a:ext>
            </a:extLst>
          </p:cNvPr>
          <p:cNvPicPr>
            <a:picLocks noChangeAspect="1"/>
          </p:cNvPicPr>
          <p:nvPr/>
        </p:nvPicPr>
        <p:blipFill>
          <a:blip r:embed="rId18"/>
          <a:srcRect/>
          <a:stretch/>
        </p:blipFill>
        <p:spPr>
          <a:xfrm>
            <a:off x="8035096" y="6491573"/>
            <a:ext cx="161354" cy="161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470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grpId="1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2000"/>
                                        <p:tgtEl>
                                          <p:spTgt spid="22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6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0" dur="2000"/>
                                        <p:tgtEl>
                                          <p:spTgt spid="22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2" grpId="1" uiExpand="1">
        <p:bldSub>
          <a:bldChart bld="series"/>
        </p:bldSub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99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 descr="This may contain: a close up of a cat wearing a green hat with a star on the top">
            <a:extLst>
              <a:ext uri="{FF2B5EF4-FFF2-40B4-BE49-F238E27FC236}">
                <a16:creationId xmlns:a16="http://schemas.microsoft.com/office/drawing/2014/main" id="{488F5D0D-23D2-EEFC-DFED-4A5437EDD5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362" b="100000" l="0" r="100000">
                        <a14:foregroundMark x1="88136" y1="85532" x2="80508" y2="96596"/>
                        <a14:foregroundMark x1="98729" y1="98298" x2="98729" y2="98298"/>
                        <a14:backgroundMark x1="12288" y1="61702" x2="6356" y2="77447"/>
                        <a14:backgroundMark x1="7203" y1="82553" x2="3814" y2="9957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6366" y="3184336"/>
            <a:ext cx="2472793" cy="1874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This may contain: a cat sitting on the ground with its eyes closed and it's head up">
            <a:extLst>
              <a:ext uri="{FF2B5EF4-FFF2-40B4-BE49-F238E27FC236}">
                <a16:creationId xmlns:a16="http://schemas.microsoft.com/office/drawing/2014/main" id="{BF1DF8BF-AA57-D8F6-EC8A-1BF163F4FA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747" b="99639" l="0" r="89831">
                        <a14:foregroundMark x1="3814" y1="97112" x2="2119" y2="90614"/>
                        <a14:foregroundMark x1="13559" y1="93863" x2="41525" y2="960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572601" y="631914"/>
            <a:ext cx="3517644" cy="4128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EBBE271E-9A27-ADFB-DF91-F4C8FB1A26A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304582" y="3187302"/>
            <a:ext cx="2716363" cy="2043741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6641F55A-70BE-4E0A-4EC9-13776C9A56F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432804" y="947828"/>
            <a:ext cx="3495732" cy="3972815"/>
          </a:xfrm>
          <a:prstGeom prst="rect">
            <a:avLst/>
          </a:prstGeom>
        </p:spPr>
      </p:pic>
      <p:sp>
        <p:nvSpPr>
          <p:cNvPr id="43" name="Freeform 42">
            <a:extLst>
              <a:ext uri="{FF2B5EF4-FFF2-40B4-BE49-F238E27FC236}">
                <a16:creationId xmlns:a16="http://schemas.microsoft.com/office/drawing/2014/main" id="{771BEB1F-5BD5-71F5-E44C-562CA08941BB}"/>
              </a:ext>
            </a:extLst>
          </p:cNvPr>
          <p:cNvSpPr/>
          <p:nvPr/>
        </p:nvSpPr>
        <p:spPr>
          <a:xfrm>
            <a:off x="3180670" y="7687420"/>
            <a:ext cx="2781300" cy="3009901"/>
          </a:xfrm>
          <a:custGeom>
            <a:avLst/>
            <a:gdLst>
              <a:gd name="connsiteX0" fmla="*/ 46 w 2781300"/>
              <a:gd name="connsiteY0" fmla="*/ -338 h 3645116"/>
              <a:gd name="connsiteX1" fmla="*/ 2781346 w 2781300"/>
              <a:gd name="connsiteY1" fmla="*/ -338 h 3645116"/>
              <a:gd name="connsiteX2" fmla="*/ 2781346 w 2781300"/>
              <a:gd name="connsiteY2" fmla="*/ 3644778 h 3645116"/>
              <a:gd name="connsiteX3" fmla="*/ 46 w 2781300"/>
              <a:gd name="connsiteY3" fmla="*/ 3644778 h 3645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81300" h="3645116">
                <a:moveTo>
                  <a:pt x="46" y="-338"/>
                </a:moveTo>
                <a:lnTo>
                  <a:pt x="2781346" y="-338"/>
                </a:lnTo>
                <a:lnTo>
                  <a:pt x="2781346" y="3644778"/>
                </a:lnTo>
                <a:lnTo>
                  <a:pt x="46" y="3644778"/>
                </a:lnTo>
                <a:close/>
              </a:path>
            </a:pathLst>
          </a:custGeom>
          <a:noFill/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0" name="Freeform 39">
            <a:extLst>
              <a:ext uri="{FF2B5EF4-FFF2-40B4-BE49-F238E27FC236}">
                <a16:creationId xmlns:a16="http://schemas.microsoft.com/office/drawing/2014/main" id="{A6963384-4069-9F67-2AEA-0BE9A4857352}"/>
              </a:ext>
            </a:extLst>
          </p:cNvPr>
          <p:cNvSpPr/>
          <p:nvPr/>
        </p:nvSpPr>
        <p:spPr>
          <a:xfrm>
            <a:off x="11133984" y="7669879"/>
            <a:ext cx="4834450" cy="5425947"/>
          </a:xfrm>
          <a:custGeom>
            <a:avLst/>
            <a:gdLst>
              <a:gd name="connsiteX0" fmla="*/ 551473 w 4834450"/>
              <a:gd name="connsiteY0" fmla="*/ 0 h 5425947"/>
              <a:gd name="connsiteX1" fmla="*/ 0 w 4834450"/>
              <a:gd name="connsiteY1" fmla="*/ 519634 h 5425947"/>
              <a:gd name="connsiteX2" fmla="*/ 0 w 4834450"/>
              <a:gd name="connsiteY2" fmla="*/ 5425948 h 5425947"/>
              <a:gd name="connsiteX3" fmla="*/ 2809700 w 4834450"/>
              <a:gd name="connsiteY3" fmla="*/ 5425948 h 5425947"/>
              <a:gd name="connsiteX4" fmla="*/ 3071348 w 4834450"/>
              <a:gd name="connsiteY4" fmla="*/ 5139955 h 5425947"/>
              <a:gd name="connsiteX5" fmla="*/ 4834451 w 4834450"/>
              <a:gd name="connsiteY5" fmla="*/ 5139955 h 5425947"/>
              <a:gd name="connsiteX6" fmla="*/ 4834451 w 4834450"/>
              <a:gd name="connsiteY6" fmla="*/ 519634 h 5425947"/>
              <a:gd name="connsiteX7" fmla="*/ 4347389 w 4834450"/>
              <a:gd name="connsiteY7" fmla="*/ 0 h 5425947"/>
              <a:gd name="connsiteX8" fmla="*/ 551473 w 4834450"/>
              <a:gd name="connsiteY8" fmla="*/ 0 h 5425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34450" h="5425947">
                <a:moveTo>
                  <a:pt x="551473" y="0"/>
                </a:moveTo>
                <a:lnTo>
                  <a:pt x="0" y="519634"/>
                </a:lnTo>
                <a:lnTo>
                  <a:pt x="0" y="5425948"/>
                </a:lnTo>
                <a:lnTo>
                  <a:pt x="2809700" y="5425948"/>
                </a:lnTo>
                <a:lnTo>
                  <a:pt x="3071348" y="5139955"/>
                </a:lnTo>
                <a:lnTo>
                  <a:pt x="4834451" y="5139955"/>
                </a:lnTo>
                <a:lnTo>
                  <a:pt x="4834451" y="519634"/>
                </a:lnTo>
                <a:lnTo>
                  <a:pt x="4347389" y="0"/>
                </a:lnTo>
                <a:lnTo>
                  <a:pt x="551473" y="0"/>
                </a:lnTo>
                <a:close/>
              </a:path>
            </a:pathLst>
          </a:custGeom>
          <a:noFill/>
          <a:ln w="9507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78DEFBC5-F908-EFBA-4B91-71668C8C305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679155" y="1222369"/>
            <a:ext cx="4006958" cy="2947850"/>
          </a:xfrm>
          <a:prstGeom prst="rect">
            <a:avLst/>
          </a:prstGeom>
        </p:spPr>
      </p:pic>
      <p:pic>
        <p:nvPicPr>
          <p:cNvPr id="57" name="Picture 56" descr="Qr code&#10;&#10;Description automatically generated">
            <a:extLst>
              <a:ext uri="{FF2B5EF4-FFF2-40B4-BE49-F238E27FC236}">
                <a16:creationId xmlns:a16="http://schemas.microsoft.com/office/drawing/2014/main" id="{BF552825-2D62-F7B6-BED1-C95EF96732A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89161" y="6392708"/>
            <a:ext cx="375493" cy="375493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09D3E37F-A7BE-FB00-B721-ED62EF09DA6A}"/>
              </a:ext>
            </a:extLst>
          </p:cNvPr>
          <p:cNvSpPr txBox="1"/>
          <p:nvPr/>
        </p:nvSpPr>
        <p:spPr>
          <a:xfrm>
            <a:off x="626194" y="6384616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pc="200" dirty="0">
                <a:solidFill>
                  <a:schemeClr val="bg1"/>
                </a:solidFill>
                <a:latin typeface="VT323" pitchFamily="49" charset="77"/>
              </a:rPr>
              <a:t>GHOSTING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67B1D5AE-F1E4-2004-A289-16E583AAB9FD}"/>
              </a:ext>
            </a:extLst>
          </p:cNvPr>
          <p:cNvSpPr txBox="1"/>
          <p:nvPr/>
        </p:nvSpPr>
        <p:spPr>
          <a:xfrm>
            <a:off x="3881506" y="6377523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pc="200" dirty="0">
                <a:solidFill>
                  <a:schemeClr val="bg1"/>
                </a:solidFill>
                <a:latin typeface="VT323" pitchFamily="49" charset="77"/>
              </a:rPr>
              <a:t>5:00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85AA86B-DE7A-AF86-6B78-447FF41AE318}"/>
              </a:ext>
            </a:extLst>
          </p:cNvPr>
          <p:cNvSpPr txBox="1"/>
          <p:nvPr/>
        </p:nvSpPr>
        <p:spPr>
          <a:xfrm>
            <a:off x="9206065" y="6377523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pc="200" dirty="0">
                <a:solidFill>
                  <a:schemeClr val="bg1"/>
                </a:solidFill>
                <a:latin typeface="VT323" pitchFamily="49" charset="77"/>
              </a:rPr>
              <a:t>5:00</a:t>
            </a:r>
          </a:p>
        </p:txBody>
      </p:sp>
      <p:pic>
        <p:nvPicPr>
          <p:cNvPr id="62" name="Graphic 61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A30DE18E-DD65-4D27-572A-08386E990D0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411097" y="6432075"/>
            <a:ext cx="260228" cy="260228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id="{6FBF97F9-CFE6-7A61-83D5-78840545155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123639" y="6432075"/>
            <a:ext cx="260228" cy="260228"/>
          </a:xfrm>
          <a:prstGeom prst="rect">
            <a:avLst/>
          </a:prstGeom>
        </p:spPr>
      </p:pic>
      <p:pic>
        <p:nvPicPr>
          <p:cNvPr id="1024" name="Graphic 1023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3778508E-6833-4895-85B0-2B39D938387D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2843309" y="6432075"/>
            <a:ext cx="260228" cy="260228"/>
          </a:xfrm>
          <a:prstGeom prst="rect">
            <a:avLst/>
          </a:prstGeom>
        </p:spPr>
      </p:pic>
      <p:pic>
        <p:nvPicPr>
          <p:cNvPr id="1025" name="Graphic 1024">
            <a:hlinkClick r:id="rId20" action="ppaction://hlinksldjump"/>
            <a:extLst>
              <a:ext uri="{FF2B5EF4-FFF2-40B4-BE49-F238E27FC236}">
                <a16:creationId xmlns:a16="http://schemas.microsoft.com/office/drawing/2014/main" id="{E5A9F0F0-5061-0EC9-24B1-032373208715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1721591" y="6432075"/>
            <a:ext cx="260228" cy="260228"/>
          </a:xfrm>
          <a:prstGeom prst="rect">
            <a:avLst/>
          </a:prstGeom>
        </p:spPr>
      </p:pic>
      <p:pic>
        <p:nvPicPr>
          <p:cNvPr id="1027" name="Graphic 1026">
            <a:extLst>
              <a:ext uri="{FF2B5EF4-FFF2-40B4-BE49-F238E27FC236}">
                <a16:creationId xmlns:a16="http://schemas.microsoft.com/office/drawing/2014/main" id="{0C272339-1163-399A-244F-65EF82F9C532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10165653" y="6432075"/>
            <a:ext cx="260228" cy="260228"/>
          </a:xfrm>
          <a:prstGeom prst="rect">
            <a:avLst/>
          </a:prstGeom>
        </p:spPr>
      </p:pic>
      <p:pic>
        <p:nvPicPr>
          <p:cNvPr id="1029" name="Graphic 1028">
            <a:extLst>
              <a:ext uri="{FF2B5EF4-FFF2-40B4-BE49-F238E27FC236}">
                <a16:creationId xmlns:a16="http://schemas.microsoft.com/office/drawing/2014/main" id="{76DC13C2-2628-21CD-A70A-20BD445B6691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1900383" y="6432075"/>
            <a:ext cx="260228" cy="260228"/>
          </a:xfrm>
          <a:prstGeom prst="rect">
            <a:avLst/>
          </a:prstGeom>
        </p:spPr>
      </p:pic>
      <p:pic>
        <p:nvPicPr>
          <p:cNvPr id="1031" name="Picture 1030">
            <a:extLst>
              <a:ext uri="{FF2B5EF4-FFF2-40B4-BE49-F238E27FC236}">
                <a16:creationId xmlns:a16="http://schemas.microsoft.com/office/drawing/2014/main" id="{E7899DF4-50F4-9169-6681-616F269F5AB8}"/>
              </a:ext>
            </a:extLst>
          </p:cNvPr>
          <p:cNvPicPr>
            <a:picLocks noChangeAspect="1"/>
          </p:cNvPicPr>
          <p:nvPr/>
        </p:nvPicPr>
        <p:blipFill>
          <a:blip r:embed="rId27"/>
          <a:srcRect/>
          <a:stretch/>
        </p:blipFill>
        <p:spPr>
          <a:xfrm>
            <a:off x="8959402" y="6491573"/>
            <a:ext cx="161354" cy="161354"/>
          </a:xfrm>
          <a:prstGeom prst="rect">
            <a:avLst/>
          </a:prstGeom>
        </p:spPr>
      </p:pic>
      <p:sp>
        <p:nvSpPr>
          <p:cNvPr id="1032" name="Rectangle 1031">
            <a:extLst>
              <a:ext uri="{FF2B5EF4-FFF2-40B4-BE49-F238E27FC236}">
                <a16:creationId xmlns:a16="http://schemas.microsoft.com/office/drawing/2014/main" id="{E6AE64C9-EFD2-1399-B612-C8EB25667469}"/>
              </a:ext>
            </a:extLst>
          </p:cNvPr>
          <p:cNvSpPr/>
          <p:nvPr/>
        </p:nvSpPr>
        <p:spPr>
          <a:xfrm>
            <a:off x="4569817" y="6546401"/>
            <a:ext cx="4506178" cy="51694"/>
          </a:xfrm>
          <a:prstGeom prst="rect">
            <a:avLst/>
          </a:prstGeom>
          <a:solidFill>
            <a:schemeClr val="bg1">
              <a:alpha val="40000"/>
            </a:schemeClr>
          </a:solidFill>
          <a:ln w="381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33" name="Rectangle 1032">
            <a:extLst>
              <a:ext uri="{FF2B5EF4-FFF2-40B4-BE49-F238E27FC236}">
                <a16:creationId xmlns:a16="http://schemas.microsoft.com/office/drawing/2014/main" id="{5979BE38-66D9-DEDA-C5E8-037286BD443C}"/>
              </a:ext>
            </a:extLst>
          </p:cNvPr>
          <p:cNvSpPr/>
          <p:nvPr/>
        </p:nvSpPr>
        <p:spPr>
          <a:xfrm>
            <a:off x="4569816" y="6549367"/>
            <a:ext cx="4426068" cy="45762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34" name="Rectangle 1033">
            <a:extLst>
              <a:ext uri="{FF2B5EF4-FFF2-40B4-BE49-F238E27FC236}">
                <a16:creationId xmlns:a16="http://schemas.microsoft.com/office/drawing/2014/main" id="{6D562C47-3FFA-F5D6-EBFD-216BBF30663F}"/>
              </a:ext>
            </a:extLst>
          </p:cNvPr>
          <p:cNvSpPr/>
          <p:nvPr/>
        </p:nvSpPr>
        <p:spPr>
          <a:xfrm>
            <a:off x="10500933" y="6543435"/>
            <a:ext cx="1010477" cy="51694"/>
          </a:xfrm>
          <a:prstGeom prst="rect">
            <a:avLst/>
          </a:prstGeom>
          <a:solidFill>
            <a:schemeClr val="bg1">
              <a:alpha val="40000"/>
            </a:schemeClr>
          </a:solidFill>
          <a:ln w="381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35" name="Rectangle 1034">
            <a:extLst>
              <a:ext uri="{FF2B5EF4-FFF2-40B4-BE49-F238E27FC236}">
                <a16:creationId xmlns:a16="http://schemas.microsoft.com/office/drawing/2014/main" id="{6FE0D1C2-0457-FFAB-3F4E-48335390D6A9}"/>
              </a:ext>
            </a:extLst>
          </p:cNvPr>
          <p:cNvSpPr/>
          <p:nvPr/>
        </p:nvSpPr>
        <p:spPr>
          <a:xfrm>
            <a:off x="10500933" y="6546401"/>
            <a:ext cx="635432" cy="48728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10" descr="This may contain: a kitten sitting on top of someone's jeans with hearts and stars drawn on it">
            <a:extLst>
              <a:ext uri="{FF2B5EF4-FFF2-40B4-BE49-F238E27FC236}">
                <a16:creationId xmlns:a16="http://schemas.microsoft.com/office/drawing/2014/main" id="{F99663F7-3C27-2F5F-DE7D-D24B10C0B5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BEBA8EAE-BF5A-486C-A8C5-ECC9F3942E4B}">
                <a14:imgProps xmlns:a14="http://schemas.microsoft.com/office/drawing/2010/main">
                  <a14:imgLayer r:embed="rId29">
                    <a14:imgEffect>
                      <a14:backgroundRemoval t="0" b="100000" l="0" r="9915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7255706" y="1140614"/>
            <a:ext cx="2596804" cy="3462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1291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6A56B902-EBD2-9E95-7CA7-7F640B3E3EE8}"/>
              </a:ext>
            </a:extLst>
          </p:cNvPr>
          <p:cNvSpPr txBox="1"/>
          <p:nvPr/>
        </p:nvSpPr>
        <p:spPr>
          <a:xfrm>
            <a:off x="0" y="2967335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rgbClr val="0A0547"/>
                </a:solidFill>
                <a:latin typeface="VT323" panose="020B0604020202020204" charset="0"/>
              </a:rPr>
              <a:t>BUT, I WOULD NEVER GHOST YOU MY LOVE MWAH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9DD3E3-3FC3-5C30-15C2-B567A6C3EC55}"/>
              </a:ext>
            </a:extLst>
          </p:cNvPr>
          <p:cNvSpPr txBox="1"/>
          <p:nvPr/>
        </p:nvSpPr>
        <p:spPr>
          <a:xfrm>
            <a:off x="0" y="6532209"/>
            <a:ext cx="1219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click on the heart now </a:t>
            </a:r>
          </a:p>
        </p:txBody>
      </p:sp>
    </p:spTree>
    <p:extLst>
      <p:ext uri="{BB962C8B-B14F-4D97-AF65-F5344CB8AC3E}">
        <p14:creationId xmlns:p14="http://schemas.microsoft.com/office/powerpoint/2010/main" val="30893490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TXT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7DC8F1"/>
      </a:accent1>
      <a:accent2>
        <a:srgbClr val="AF9CE6"/>
      </a:accent2>
      <a:accent3>
        <a:srgbClr val="FFBFE9"/>
      </a:accent3>
      <a:accent4>
        <a:srgbClr val="0C327D"/>
      </a:accent4>
      <a:accent5>
        <a:srgbClr val="F7ED75"/>
      </a:accent5>
      <a:accent6>
        <a:srgbClr val="6379AC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rial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471</TotalTime>
  <Words>203</Words>
  <Application>Microsoft Office PowerPoint</Application>
  <PresentationFormat>Widescreen</PresentationFormat>
  <Paragraphs>65</Paragraphs>
  <Slides>9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VT323</vt:lpstr>
      <vt:lpstr>Roboto Condensed</vt:lpstr>
      <vt:lpstr>Roboto Condensed Light</vt:lpstr>
      <vt:lpstr>Arial</vt:lpstr>
      <vt:lpstr>Office Theme</vt:lpstr>
      <vt:lpstr>SUMMARY</vt:lpstr>
      <vt:lpstr>GHOSTING</vt:lpstr>
      <vt:lpstr>PowerPoint Presentation</vt:lpstr>
      <vt:lpstr>WHAT’S GHOSTING?</vt:lpstr>
      <vt:lpstr>WARNING SIGNS: SOFT-GHOSTING</vt:lpstr>
      <vt:lpstr>WHY PEOPLE GHOST</vt:lpstr>
      <vt:lpstr>WHEN DO YOU OWE CLOSURE?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 Story Productions @dstoryco</dc:title>
  <dc:creator>D Story Productions @dstoryco</dc:creator>
  <cp:lastModifiedBy>Aliya Qureshi</cp:lastModifiedBy>
  <cp:revision>44</cp:revision>
  <dcterms:created xsi:type="dcterms:W3CDTF">2022-09-22T05:12:45Z</dcterms:created>
  <dcterms:modified xsi:type="dcterms:W3CDTF">2024-11-20T18:58:58Z</dcterms:modified>
</cp:coreProperties>
</file>